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83"/>
  </p:handoutMasterIdLst>
  <p:sldIdLst>
    <p:sldId id="256" r:id="rId3"/>
    <p:sldId id="261" r:id="rId4"/>
    <p:sldId id="770" r:id="rId5"/>
    <p:sldId id="713" r:id="rId6"/>
    <p:sldId id="711" r:id="rId7"/>
    <p:sldId id="641" r:id="rId8"/>
    <p:sldId id="715" r:id="rId9"/>
    <p:sldId id="838" r:id="rId10"/>
    <p:sldId id="921" r:id="rId11"/>
    <p:sldId id="993" r:id="rId12"/>
    <p:sldId id="837" r:id="rId13"/>
    <p:sldId id="712" r:id="rId14"/>
    <p:sldId id="640" r:id="rId15"/>
    <p:sldId id="639" r:id="rId16"/>
    <p:sldId id="840" r:id="rId17"/>
    <p:sldId id="839" r:id="rId18"/>
    <p:sldId id="718" r:id="rId19"/>
    <p:sldId id="841" r:id="rId20"/>
    <p:sldId id="843" r:id="rId21"/>
    <p:sldId id="844" r:id="rId22"/>
    <p:sldId id="771" r:id="rId23"/>
    <p:sldId id="448" r:id="rId24"/>
    <p:sldId id="465" r:id="rId25"/>
    <p:sldId id="466" r:id="rId26"/>
    <p:sldId id="724" r:id="rId27"/>
    <p:sldId id="919" r:id="rId28"/>
    <p:sldId id="920" r:id="rId29"/>
    <p:sldId id="773" r:id="rId31"/>
    <p:sldId id="532" r:id="rId32"/>
    <p:sldId id="774" r:id="rId33"/>
    <p:sldId id="775" r:id="rId34"/>
    <p:sldId id="776" r:id="rId35"/>
    <p:sldId id="777" r:id="rId36"/>
    <p:sldId id="778" r:id="rId37"/>
    <p:sldId id="779" r:id="rId38"/>
    <p:sldId id="780" r:id="rId39"/>
    <p:sldId id="782" r:id="rId40"/>
    <p:sldId id="783" r:id="rId41"/>
    <p:sldId id="784" r:id="rId42"/>
    <p:sldId id="785" r:id="rId43"/>
    <p:sldId id="786" r:id="rId44"/>
    <p:sldId id="787" r:id="rId45"/>
    <p:sldId id="788" r:id="rId46"/>
    <p:sldId id="789" r:id="rId47"/>
    <p:sldId id="797" r:id="rId48"/>
    <p:sldId id="790" r:id="rId49"/>
    <p:sldId id="468" r:id="rId50"/>
    <p:sldId id="793" r:id="rId51"/>
    <p:sldId id="794" r:id="rId52"/>
    <p:sldId id="795" r:id="rId53"/>
    <p:sldId id="796" r:id="rId54"/>
    <p:sldId id="798" r:id="rId55"/>
    <p:sldId id="807" r:id="rId56"/>
    <p:sldId id="808" r:id="rId57"/>
    <p:sldId id="460" r:id="rId58"/>
    <p:sldId id="459" r:id="rId59"/>
    <p:sldId id="429" r:id="rId60"/>
    <p:sldId id="430" r:id="rId61"/>
    <p:sldId id="431" r:id="rId62"/>
    <p:sldId id="441" r:id="rId63"/>
    <p:sldId id="799" r:id="rId64"/>
    <p:sldId id="791" r:id="rId65"/>
    <p:sldId id="792" r:id="rId66"/>
    <p:sldId id="804" r:id="rId67"/>
    <p:sldId id="806" r:id="rId68"/>
    <p:sldId id="435" r:id="rId69"/>
    <p:sldId id="716" r:id="rId70"/>
    <p:sldId id="800" r:id="rId71"/>
    <p:sldId id="801" r:id="rId72"/>
    <p:sldId id="802" r:id="rId73"/>
    <p:sldId id="534" r:id="rId74"/>
    <p:sldId id="727" r:id="rId75"/>
    <p:sldId id="618" r:id="rId76"/>
    <p:sldId id="535" r:id="rId77"/>
    <p:sldId id="536" r:id="rId78"/>
    <p:sldId id="537" r:id="rId79"/>
    <p:sldId id="538" r:id="rId80"/>
    <p:sldId id="539" r:id="rId81"/>
    <p:sldId id="374" r:id="rId82"/>
  </p:sldIdLst>
  <p:sldSz cx="9144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CC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7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-1194" y="-72"/>
      </p:cViewPr>
      <p:guideLst>
        <p:guide orient="horz" pos="2051"/>
        <p:guide pos="29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6" Type="http://schemas.openxmlformats.org/officeDocument/2006/relationships/tableStyles" Target="tableStyles.xml"/><Relationship Id="rId85" Type="http://schemas.openxmlformats.org/officeDocument/2006/relationships/viewProps" Target="viewProps.xml"/><Relationship Id="rId84" Type="http://schemas.openxmlformats.org/officeDocument/2006/relationships/presProps" Target="presProps.xml"/><Relationship Id="rId83" Type="http://schemas.openxmlformats.org/officeDocument/2006/relationships/handoutMaster" Target="handoutMasters/handoutMaster1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42770" y="1431824"/>
            <a:ext cx="6872756" cy="3865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35830" y="5512523"/>
            <a:ext cx="5886637" cy="4510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1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PPT封面-小李-10月17日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2857" y="846773"/>
            <a:ext cx="9151144" cy="51492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147378" y="3250565"/>
            <a:ext cx="2847975" cy="5530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 E-Catalogue</a:t>
            </a:r>
            <a:endParaRPr lang="en-US" altLang="zh-CN" sz="3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2394" y="4198620"/>
            <a:ext cx="152590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Issue 47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 descr="YGH-透明LOGO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6233" y="2351246"/>
            <a:ext cx="851535" cy="5743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277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83885" y="3247390"/>
            <a:ext cx="2987675" cy="29876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76005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8867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88737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873145" y="754940"/>
            <a:ext cx="42633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527</a:t>
            </a:r>
            <a:r>
              <a:rPr 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7 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Alarm Clock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0738" y="2124224"/>
            <a:ext cx="4079240" cy="2617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Product features: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Brightness adjustable: 6 speed brightness adjustment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Time function: 12/24 hour system conversion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Alarm function: Set two alarm clocks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Volume of noise: 2 sets of noise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Snooze function: 9 minutes later the alarm again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Specification</a:t>
            </a: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endParaRPr lang="zh-CN" altLang="en-US" sz="12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Product size</a:t>
            </a: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en-US" altLang="zh-CN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160*96*41mm</a:t>
            </a:r>
            <a:endParaRPr lang="en-US" altLang="zh-CN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en-US" altLang="zh-CN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Product weight</a:t>
            </a: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</a:t>
            </a:r>
            <a:r>
              <a:rPr lang="en-US" altLang="zh-CN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175.2g</a:t>
            </a:r>
            <a:endParaRPr lang="en-US" altLang="zh-CN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爆炸形 1 12"/>
          <p:cNvSpPr/>
          <p:nvPr/>
        </p:nvSpPr>
        <p:spPr>
          <a:xfrm>
            <a:off x="6150610" y="150177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2022 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41370" y="5296535"/>
            <a:ext cx="3327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00B0F0"/>
                </a:solidFill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</a:rPr>
              <a:t>FOBSZ Price: USD9.2/PC</a:t>
            </a:r>
            <a:endParaRPr lang="en-US" altLang="zh-CN" sz="14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18097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76005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8867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88737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873145" y="754940"/>
            <a:ext cx="3245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5273 Timer 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79195" y="1023620"/>
            <a:ext cx="5633720" cy="6049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4-digit clock function: hour, minute, default 12-hour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format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,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12H and 24H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format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can be converted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Timing function: Count up/Down Timer,Count range:0~99’59’’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Buzzer alarm, OPTION selects the sound frequency 2KHz or 4KHz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With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key tone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Toggle switch: choose between loud and low noise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Timer memory recall function;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ower supply</a:t>
            </a: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 *AAA (3V) </a:t>
            </a:r>
            <a:endParaRPr lang="zh-CN" altLang="en-US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Working temperature: 0℃---50℃</a:t>
            </a:r>
            <a:endParaRPr lang="zh-CN" altLang="en-US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Quiescent current: &lt;30uA</a:t>
            </a:r>
            <a:endParaRPr lang="zh-CN" altLang="en-US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size:85.5*55*24mm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 :57g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+mn-ea"/>
              </a:rPr>
              <a:t> 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marL="0" indent="0" algn="l" fontAlgn="auto">
              <a:lnSpc>
                <a:spcPct val="120000"/>
              </a:lnSpc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Carton size :  35*29*34.5CM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G.W:   12.1 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 11.3 KG</a:t>
            </a:r>
            <a:r>
              <a:rPr lang="en-US" altLang="zh-CN" sz="1400" dirty="0" smtClean="0">
                <a:sym typeface="+mn-ea"/>
              </a:rPr>
              <a:t>                                                                </a:t>
            </a:r>
            <a:endParaRPr lang="en-US" altLang="zh-CN" sz="1400" dirty="0" smtClean="0"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sym typeface="+mn-ea"/>
              </a:rPr>
              <a:t>Q’TY:  150pcs</a:t>
            </a:r>
            <a:endParaRPr lang="zh-CN" altLang="en-US" sz="1400"/>
          </a:p>
          <a:p>
            <a:pPr algn="l">
              <a:lnSpc>
                <a:spcPts val="1500"/>
              </a:lnSpc>
            </a:pPr>
            <a:endParaRPr lang="en-US" altLang="zh-CN" sz="1400" dirty="0" smtClean="0"/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65" y="2923291"/>
            <a:ext cx="4937759" cy="3089391"/>
          </a:xfrm>
          <a:prstGeom prst="rect">
            <a:avLst/>
          </a:prstGeom>
        </p:spPr>
      </p:pic>
      <p:sp>
        <p:nvSpPr>
          <p:cNvPr id="17" name="爆炸形 1 16"/>
          <p:cNvSpPr/>
          <p:nvPr/>
        </p:nvSpPr>
        <p:spPr>
          <a:xfrm>
            <a:off x="6430645" y="102425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2021  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94580" y="5643880"/>
            <a:ext cx="3327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00B0F0"/>
                </a:solidFill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</a:rPr>
              <a:t>FOBSZ Price: USD2.4/PC</a:t>
            </a:r>
            <a:endParaRPr lang="en-US" altLang="zh-CN" sz="14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76005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8867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88737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873145" y="754940"/>
            <a:ext cx="44373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5270 Clock&amp;Timer</a:t>
            </a:r>
            <a:endParaRPr lang="zh-CN" altLang="en-US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3763" y="1060599"/>
            <a:ext cx="5023485" cy="5741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4-digit clock function: hour, minute, default 12-hour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format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,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12H and 24H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format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can be converted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Timing function: Count up/Down Timer,Count range:0~99’59’’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Buzzer alarm, OPTION selects the sound frequency 2KHz or 4KHz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With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key tone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Volume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3-levels Alarm Volume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Timer memory recall function;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ower supply</a:t>
            </a: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 *AAA (3V) </a:t>
            </a:r>
            <a:endParaRPr lang="zh-CN" altLang="en-US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Working temperature: 0℃---50℃</a:t>
            </a:r>
            <a:endParaRPr lang="zh-CN" altLang="en-US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Quiescent current: &lt;</a:t>
            </a: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0uA</a:t>
            </a:r>
            <a:endParaRPr lang="zh-CN" altLang="en-US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size:90*71*23mm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net weight: 73.5g ( exclude battery)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Carton size :51.5*40*18.5  cm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G.W: 10.9  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 10.1KG</a:t>
            </a:r>
            <a:r>
              <a:rPr lang="en-US" altLang="zh-CN" sz="1400" dirty="0" smtClean="0">
                <a:sym typeface="+mn-ea"/>
              </a:rPr>
              <a:t>                                                                </a:t>
            </a:r>
            <a:endParaRPr lang="en-US" altLang="zh-CN" sz="1400" dirty="0" smtClean="0"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sym typeface="+mn-ea"/>
              </a:rPr>
              <a:t>Q’TY:  100pcs</a:t>
            </a:r>
            <a:endParaRPr lang="zh-CN" altLang="en-US" sz="1400"/>
          </a:p>
          <a:p>
            <a:pPr algn="l">
              <a:lnSpc>
                <a:spcPts val="1500"/>
              </a:lnSpc>
            </a:pPr>
            <a:endParaRPr lang="en-US" altLang="zh-CN" sz="1400" dirty="0" smtClean="0"/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430645" y="102425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2021  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pic>
        <p:nvPicPr>
          <p:cNvPr id="2" name="图片 1" descr="Kitchen timer-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077585" y="3163570"/>
            <a:ext cx="2868295" cy="28682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838575" y="5654040"/>
            <a:ext cx="3327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00B0F0"/>
                </a:solidFill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</a:rPr>
              <a:t>FOBSZ Price: USD4.0/PC</a:t>
            </a:r>
            <a:endParaRPr lang="en-US" altLang="zh-CN" sz="14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76005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8867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88737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261130" y="755575"/>
            <a:ext cx="3139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5268 Timer</a:t>
            </a:r>
            <a:endParaRPr lang="zh-CN" altLang="en-US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48" y="3008910"/>
            <a:ext cx="2717444" cy="271744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6143" y="1400324"/>
            <a:ext cx="4909820" cy="4650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 display;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 volumes selection:High--low-Mute;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 bightness mode(constant bright mode /ECO mode );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Timing function: Count up/Down Timer,Count range:0~99’59’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Timer memory recall function;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ower supply</a:t>
            </a: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:3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*AAA (</a:t>
            </a: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4.5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V) 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size:89*27*66mm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marL="0" indent="0" algn="l" fontAlgn="auto">
              <a:lnSpc>
                <a:spcPct val="120000"/>
              </a:lnSpc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Carton size : 42*24*40 cm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G.W:   10.8KG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 10.1KG</a:t>
            </a:r>
            <a:r>
              <a:rPr lang="en-US" altLang="zh-CN" sz="1400" dirty="0" smtClean="0">
                <a:sym typeface="+mn-ea"/>
              </a:rPr>
              <a:t>                                                                </a:t>
            </a:r>
            <a:endParaRPr lang="en-US" altLang="zh-CN" sz="1400" dirty="0" smtClean="0"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sym typeface="+mn-ea"/>
              </a:rPr>
              <a:t> Q’TY: 100pcs </a:t>
            </a:r>
            <a:endParaRPr lang="zh-CN" altLang="en-US" sz="1400"/>
          </a:p>
          <a:p>
            <a:pPr algn="l">
              <a:lnSpc>
                <a:spcPts val="1500"/>
              </a:lnSpc>
            </a:pPr>
            <a:endParaRPr lang="en-US" altLang="zh-CN" sz="1400" dirty="0" smtClean="0"/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430645" y="102425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2021  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86400" y="558419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USD5.6/PC</a:t>
            </a:r>
            <a:endParaRPr lang="zh-CN" altLang="en-US" sz="1400"/>
          </a:p>
        </p:txBody>
      </p:sp>
      <p:sp>
        <p:nvSpPr>
          <p:cNvPr id="24" name="云形标注 23"/>
          <p:cNvSpPr/>
          <p:nvPr/>
        </p:nvSpPr>
        <p:spPr>
          <a:xfrm>
            <a:off x="3089275" y="520446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963920" y="3744211"/>
            <a:ext cx="2895600" cy="210395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76005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8867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88737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551835" y="754940"/>
            <a:ext cx="63074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5263 LED rotary digital timer</a:t>
            </a:r>
            <a:endParaRPr lang="zh-CN" altLang="en-US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111568" y="1571139"/>
            <a:ext cx="4909820" cy="43713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 display;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function;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ECO function(Auto sleep function);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Timing function: Count up/Down Timer,Count range:0~99’5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5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’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ower supply</a:t>
            </a: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:1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*AAA (</a:t>
            </a: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1.5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V) 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size:111*29mm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marL="0" indent="0" algn="l" fontAlgn="auto">
              <a:lnSpc>
                <a:spcPct val="120000"/>
              </a:lnSpc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Carton size : 45*23.5*26.5 cm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G.W:   11.3KG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 10.7KG</a:t>
            </a:r>
            <a:r>
              <a:rPr lang="en-US" altLang="zh-CN" sz="1400" dirty="0" smtClean="0">
                <a:sym typeface="+mn-ea"/>
              </a:rPr>
              <a:t>                                                                </a:t>
            </a:r>
            <a:endParaRPr lang="en-US" altLang="zh-CN" sz="1400" dirty="0" smtClean="0"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sym typeface="+mn-ea"/>
              </a:rPr>
              <a:t> Q’TY: 100pcs </a:t>
            </a:r>
            <a:endParaRPr lang="zh-CN" altLang="en-US" sz="1400"/>
          </a:p>
          <a:p>
            <a:pPr algn="l">
              <a:lnSpc>
                <a:spcPts val="1500"/>
              </a:lnSpc>
            </a:pPr>
            <a:endParaRPr lang="en-US" altLang="zh-CN" sz="1400" dirty="0" smtClean="0"/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569710" y="127698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2021  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02635" y="538289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USD6.3/PC</a:t>
            </a:r>
            <a:endParaRPr lang="zh-CN" altLang="en-US"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18097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619723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74640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7470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691535" y="581585"/>
            <a:ext cx="50920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5275 Indoor </a:t>
            </a:r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Hygrothermograph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430645" y="102425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2022  </a:t>
            </a:r>
            <a:r>
              <a:rPr lang="en-US" sz="3000" dirty="0" smtClean="0">
                <a:solidFill>
                  <a:srgbClr val="C00000"/>
                </a:solidFill>
              </a:rPr>
              <a:t>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3385" y="890905"/>
            <a:ext cx="5097145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 :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Indoor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measurement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MAX/MIN temperature and humidity memory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Dry/Wet/Comfortable icon display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display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,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Date display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12/24H format selection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C/F selectable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With backlight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Specification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 supply: 2pcs*AAA battery (exclude)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measuring range: -9.9℃~ 60℃（14.18˚F~140˚F）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measuring range: 0%~9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9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accuracy: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0.1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℃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measurement error: ± 5%RH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accuracy: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Data update cycle: 10 seconds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Package information : 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Carton size :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42*38*21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cm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GW: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11.1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KG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  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NW: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10.4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KG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Qty: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80pcs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    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pic>
        <p:nvPicPr>
          <p:cNvPr id="2" name="图片 1" descr="正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329680" y="3293110"/>
            <a:ext cx="2350135" cy="23501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789680" y="564324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USD6.3/PC</a:t>
            </a:r>
            <a:endParaRPr lang="zh-CN" altLang="en-US" sz="1400"/>
          </a:p>
        </p:txBody>
      </p:sp>
      <p:sp>
        <p:nvSpPr>
          <p:cNvPr id="24" name="云形标注 23"/>
          <p:cNvSpPr/>
          <p:nvPr/>
        </p:nvSpPr>
        <p:spPr>
          <a:xfrm>
            <a:off x="3608705" y="448564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18097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619723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74640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7470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691535" y="581585"/>
            <a:ext cx="62547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5276 Indoor Outdoor </a:t>
            </a:r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Hygrothermograph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430645" y="102425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2022  </a:t>
            </a:r>
            <a:r>
              <a:rPr lang="en-US" sz="3000" dirty="0" smtClean="0">
                <a:solidFill>
                  <a:srgbClr val="C00000"/>
                </a:solidFill>
              </a:rPr>
              <a:t>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pic>
        <p:nvPicPr>
          <p:cNvPr id="3" name="图片 2" descr="02 6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558155" y="2745105"/>
            <a:ext cx="3446780" cy="34467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9880" y="847725"/>
            <a:ext cx="5848985" cy="428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 :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Indoor Outdoor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measurement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Dry/Wet/Comfortable icon display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display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,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Date display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12/24H format selection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C/F selectable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Indoor outdoor temperature humidity trend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Specification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 supply: 2pcs*AAA battery (exclude)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Indoor t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emperature measuring range: -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10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℃~ 60℃（14˚F~140˚F）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Outdoor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emperature measuring range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-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50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℃~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70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℃（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-58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˚F~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158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˚F）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Indoor Outdoor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measuring range: 20%~9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5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Resolution: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0.1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℃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measurement error: ± 5%RH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Resolution: 1%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Data update cycle: 10 seconds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94430" y="542544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USD11/PC</a:t>
            </a:r>
            <a:endParaRPr lang="zh-CN" altLang="en-US" sz="1400"/>
          </a:p>
        </p:txBody>
      </p:sp>
      <p:sp>
        <p:nvSpPr>
          <p:cNvPr id="24" name="云形标注 23"/>
          <p:cNvSpPr/>
          <p:nvPr/>
        </p:nvSpPr>
        <p:spPr>
          <a:xfrm>
            <a:off x="1504950" y="5132705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8097" y="-317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533561" y="730709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659765" y="848360"/>
            <a:ext cx="211455" cy="264160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633891" y="90057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427482" y="730709"/>
            <a:ext cx="56330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5262 </a:t>
            </a:r>
            <a:r>
              <a:rPr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Kitchen </a:t>
            </a:r>
            <a:r>
              <a:rPr 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digital</a:t>
            </a:r>
            <a:r>
              <a:rPr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scale</a:t>
            </a:r>
            <a:endParaRPr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766435" y="2743835"/>
            <a:ext cx="3386455" cy="34626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33400" y="1011555"/>
            <a:ext cx="5930900" cy="4758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 display;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Weight value lock function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Peeling function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Low battery reminder(It will turn off after display “Lo” 2seconds)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Overwght display:EEEEE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ECO function(it will power off if no any operation within 120 seconds)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Touch button ,easy to operate;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size:mm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Material:ABS+PC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 supply:3 AAA batteries(4.5V)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Color:millet white+Pantone 6C gray /can be customized 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Carton size (CM)58.5*31*35.5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Packing Quantity (PCS)30 Gross weight (KG)11.5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Net weight (KG)10.8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286500" y="124777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2021  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22725" y="5684520"/>
            <a:ext cx="19577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USD6.8/PC</a:t>
            </a:r>
            <a:endParaRPr lang="zh-CN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8097" y="-317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533561" y="730709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659765" y="848360"/>
            <a:ext cx="211455" cy="264160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633891" y="90057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427482" y="730709"/>
            <a:ext cx="56330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5286 </a:t>
            </a:r>
            <a:r>
              <a:rPr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Kitchen </a:t>
            </a:r>
            <a:r>
              <a:rPr 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digital</a:t>
            </a:r>
            <a:r>
              <a:rPr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scale</a:t>
            </a:r>
            <a:endParaRPr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3400" y="1011555"/>
            <a:ext cx="5930900" cy="501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 display;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Weight value lock function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Peeling function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Low battery reminder(It will turn off after display “Lo” 2seconds)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Overwght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r>
              <a:rPr lang="en-US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display:EEEEE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ECO function(it will power off if no any operation within 120 seconds)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Touch button ,easy to operate;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Product </a:t>
            </a:r>
            <a:r>
              <a:rPr lang="en-US" altLang="zh-CN" sz="1400" dirty="0" err="1" smtClean="0"/>
              <a:t>size:mm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 </a:t>
            </a:r>
            <a:r>
              <a:rPr lang="en-US" altLang="zh-CN" sz="1400" dirty="0" err="1" smtClean="0"/>
              <a:t>Material:ABS+Tempered</a:t>
            </a:r>
            <a:r>
              <a:rPr lang="en-US" altLang="zh-CN" sz="1400" dirty="0" smtClean="0"/>
              <a:t>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Power supply:3 AAA batteries(4.5V)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(CM)58.5*31*35.5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Packing Quantity (PCS)30 Gross weight (KG)11.5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Net weight (KG)10.8</a:t>
            </a:r>
            <a:endParaRPr lang="zh-CN" altLang="en-US" sz="1400" dirty="0" smtClean="0"/>
          </a:p>
          <a:p>
            <a:pPr algn="l">
              <a:lnSpc>
                <a:spcPts val="1500"/>
              </a:lnSpc>
            </a:pPr>
            <a:endParaRPr lang="en-US" altLang="zh-CN" sz="1400" dirty="0" smtClean="0"/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286500" y="124777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2022 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710238" y="3198813"/>
            <a:ext cx="3057525" cy="246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3985895" y="566610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USD8/PC</a:t>
            </a:r>
            <a:endParaRPr lang="zh-CN" altLang="en-US" sz="1400"/>
          </a:p>
        </p:txBody>
      </p:sp>
      <p:sp>
        <p:nvSpPr>
          <p:cNvPr id="24" name="云形标注 23"/>
          <p:cNvSpPr/>
          <p:nvPr/>
        </p:nvSpPr>
        <p:spPr>
          <a:xfrm>
            <a:off x="1939290" y="5286375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C:\Users\Administrator.PC-20220312OEJU\AppData\Roaming\Tencent\Users\969449932\QQ\WinTemp\RichOle\SJB%_YO)X28}[J1]`]LRJR9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778500" y="3278616"/>
            <a:ext cx="3035300" cy="2722134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532926" y="985979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607221" y="11126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702471" y="11126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391287" y="983439"/>
            <a:ext cx="31373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K680  N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ight light </a:t>
            </a:r>
            <a:endParaRPr lang="en-US" altLang="zh-CN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2745" y="1257935"/>
            <a:ext cx="6915785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Portable design, convenient for users to carry the mobile lamp body, or can be hung in a suitable place;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err="1" smtClean="0"/>
              <a:t>Polarless</a:t>
            </a:r>
            <a:r>
              <a:rPr lang="en-US" altLang="zh-CN" sz="1400" dirty="0" smtClean="0"/>
              <a:t> dimming, according to consumers like, adjust the different brightness;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Simple operation, short press the light on and off, rotating brightness;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 Built-in battery, can get rid of the constraints of the wire, suitable for more different use scenarios 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Power supply: built-in lithium battery, Battery capacity: 1800mAh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LED light color temperature 3000K, warm white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Working </a:t>
            </a:r>
            <a:r>
              <a:rPr lang="en-US" altLang="zh-CN" sz="1400" dirty="0" err="1" smtClean="0"/>
              <a:t>hours:At</a:t>
            </a:r>
            <a:r>
              <a:rPr lang="en-US" altLang="zh-CN" sz="1400" dirty="0" smtClean="0"/>
              <a:t> its brightest, it works for about five </a:t>
            </a:r>
            <a:r>
              <a:rPr lang="en-US" altLang="zh-CN" sz="1400" dirty="0" err="1" smtClean="0"/>
              <a:t>hours,It</a:t>
            </a:r>
            <a:r>
              <a:rPr lang="en-US" altLang="zh-CN" sz="1400" dirty="0" smtClean="0"/>
              <a:t> can work for about 50 hours in the darkest state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Product size:143*90*87.5mm Product weight :205g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Package size:156*96*120 Package weight: 303g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>
              <a:lnSpc>
                <a:spcPts val="1500"/>
              </a:lnSpc>
            </a:pPr>
            <a:r>
              <a:rPr lang="en-US" altLang="zh-CN" sz="1400" dirty="0" smtClean="0"/>
              <a:t>Carton size: 45.6*38.7*36.5cm </a:t>
            </a:r>
            <a:endParaRPr lang="en-US" altLang="zh-CN" sz="1400" dirty="0" smtClean="0"/>
          </a:p>
          <a:p>
            <a:pPr>
              <a:lnSpc>
                <a:spcPts val="1500"/>
              </a:lnSpc>
            </a:pPr>
            <a:r>
              <a:rPr lang="en-US" altLang="zh-CN" sz="1400" dirty="0" smtClean="0"/>
              <a:t>Q’TY</a:t>
            </a:r>
            <a:r>
              <a:rPr lang="zh-CN" altLang="en-US" sz="1400" dirty="0" smtClean="0"/>
              <a:t>：</a:t>
            </a:r>
            <a:r>
              <a:rPr lang="en-US" altLang="zh-CN" sz="1400" dirty="0" smtClean="0"/>
              <a:t>40PCS </a:t>
            </a:r>
            <a:endParaRPr lang="en-US" altLang="zh-CN" sz="1400" dirty="0" smtClean="0"/>
          </a:p>
          <a:p>
            <a:pPr>
              <a:lnSpc>
                <a:spcPts val="1500"/>
              </a:lnSpc>
            </a:pPr>
            <a:r>
              <a:rPr lang="en-US" altLang="zh-CN" sz="1400" dirty="0" smtClean="0"/>
              <a:t>G.W.</a:t>
            </a:r>
            <a:r>
              <a:rPr lang="zh-CN" altLang="en-US" sz="1400" dirty="0" smtClean="0"/>
              <a:t>：</a:t>
            </a:r>
            <a:r>
              <a:rPr lang="en-US" altLang="zh-CN" sz="1400" dirty="0" smtClean="0"/>
              <a:t>12.5KG </a:t>
            </a:r>
            <a:endParaRPr lang="en-US" altLang="zh-CN" sz="1400" dirty="0" smtClean="0"/>
          </a:p>
          <a:p>
            <a:pPr>
              <a:lnSpc>
                <a:spcPts val="1500"/>
              </a:lnSpc>
            </a:pPr>
            <a:r>
              <a:rPr lang="en-US" altLang="zh-CN" sz="1400" dirty="0" smtClean="0"/>
              <a:t>N.W.</a:t>
            </a:r>
            <a:r>
              <a:rPr lang="zh-CN" altLang="en-US" sz="1400" dirty="0" smtClean="0"/>
              <a:t>：</a:t>
            </a:r>
            <a:r>
              <a:rPr lang="en-US" altLang="zh-CN" sz="1400" dirty="0" smtClean="0"/>
              <a:t>11.2KG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3" name="爆炸形 1 12"/>
          <p:cNvSpPr/>
          <p:nvPr/>
        </p:nvSpPr>
        <p:spPr>
          <a:xfrm>
            <a:off x="6569710" y="81597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2022 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20795" y="5777230"/>
            <a:ext cx="19577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USD7/PC</a:t>
            </a:r>
            <a:endParaRPr lang="zh-CN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9207" y="-2857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9207" y="6270308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" name="椭圆 2"/>
          <p:cNvSpPr/>
          <p:nvPr/>
        </p:nvSpPr>
        <p:spPr>
          <a:xfrm>
            <a:off x="528638" y="915353"/>
            <a:ext cx="454343" cy="454343"/>
          </a:xfrm>
          <a:prstGeom prst="ellipse">
            <a:avLst/>
          </a:prstGeom>
          <a:solidFill>
            <a:srgbClr val="59CCF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椭圆 1"/>
          <p:cNvSpPr/>
          <p:nvPr/>
        </p:nvSpPr>
        <p:spPr>
          <a:xfrm>
            <a:off x="790099" y="1177290"/>
            <a:ext cx="287179" cy="287179"/>
          </a:xfrm>
          <a:prstGeom prst="ellipse">
            <a:avLst/>
          </a:prstGeom>
          <a:solidFill>
            <a:srgbClr val="59CCF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5" name="直接连接符 4"/>
          <p:cNvCxnSpPr/>
          <p:nvPr/>
        </p:nvCxnSpPr>
        <p:spPr>
          <a:xfrm>
            <a:off x="1163479" y="1452404"/>
            <a:ext cx="72513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163479" y="915670"/>
            <a:ext cx="16757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Contact </a:t>
            </a:r>
            <a:endParaRPr lang="en-US" altLang="zh-CN" sz="2800" b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内容占位符 7" descr="厂房照片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1163320" y="2173605"/>
            <a:ext cx="3783965" cy="33756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399247" y="2194306"/>
            <a:ext cx="3741420" cy="2584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Shenzhen YuanGuangHao Electronics Co.,Ltd</a:t>
            </a:r>
            <a:endParaRPr lang="en-US" altLang="zh-CN" sz="12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contact</a:t>
            </a: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en-US" altLang="zh-CN" sz="1200" dirty="0" smtClean="0">
                <a:latin typeface="微软雅黑" panose="020B0503020204020204" charset="-122"/>
                <a:ea typeface="微软雅黑" panose="020B0503020204020204" charset="-122"/>
              </a:rPr>
              <a:t> Susan</a:t>
            </a:r>
            <a:endParaRPr lang="en-US" altLang="zh-CN" sz="12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Tel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：</a:t>
            </a: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</a:rPr>
              <a:t>0755-2</a:t>
            </a:r>
            <a:r>
              <a:rPr lang="en-US" sz="1200" dirty="0" smtClean="0">
                <a:latin typeface="微软雅黑" panose="020B0503020204020204" charset="-122"/>
                <a:ea typeface="微软雅黑" panose="020B0503020204020204" charset="-122"/>
              </a:rPr>
              <a:t>8689196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Fax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：0755-28662790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Add</a:t>
            </a: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：No.7 Building Lian Yi Street, Tang Keng Rd,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 Liu Yue HengGang town, Long Gang District,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 ShenZhen, China</a:t>
            </a:r>
            <a:endParaRPr lang="zh-CN" altLang="en-US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200" dirty="0">
                <a:latin typeface="微软雅黑" panose="020B0503020204020204" charset="-122"/>
                <a:ea typeface="微软雅黑" panose="020B0503020204020204" charset="-122"/>
              </a:rPr>
              <a:t>Mobile phone: +86 </a:t>
            </a:r>
            <a:r>
              <a:rPr lang="en-US" altLang="zh-CN" sz="1200" dirty="0" smtClean="0">
                <a:latin typeface="微软雅黑" panose="020B0503020204020204" charset="-122"/>
                <a:ea typeface="微软雅黑" panose="020B0503020204020204" charset="-122"/>
              </a:rPr>
              <a:t>15814077179</a:t>
            </a:r>
            <a:endParaRPr lang="en-US" altLang="zh-CN" sz="12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</a:rPr>
              <a:t>E-mail：</a:t>
            </a:r>
            <a:r>
              <a:rPr lang="en-US" altLang="zh-CN" sz="1200" dirty="0" smtClean="0">
                <a:latin typeface="微软雅黑" panose="020B0503020204020204" charset="-122"/>
                <a:ea typeface="微软雅黑" panose="020B0503020204020204" charset="-122"/>
              </a:rPr>
              <a:t>susan@yghao.com</a:t>
            </a:r>
            <a:endParaRPr lang="en-US" altLang="zh-CN" sz="1200" dirty="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爆炸形 1 12"/>
          <p:cNvSpPr/>
          <p:nvPr/>
        </p:nvSpPr>
        <p:spPr>
          <a:xfrm>
            <a:off x="6569710" y="0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2022 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pic>
        <p:nvPicPr>
          <p:cNvPr id="3073" name="Picture 1" descr="C:\Users\Administrator.PC-20220312OEJU\AppData\Roaming\Tencent\Users\969449932\QQ\WinTemp\RichOle\~9GS@T`F9S7YRHMT}ZMH`YB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657975" y="2171700"/>
            <a:ext cx="2486025" cy="4276725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532926" y="985979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607221" y="11126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702471" y="11126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391287" y="983439"/>
            <a:ext cx="7538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K681  N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ight light With Time and temperature </a:t>
            </a:r>
            <a:endParaRPr lang="en-US" altLang="zh-CN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72745" y="1257935"/>
            <a:ext cx="6915785" cy="562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Portable design, convenient for users to carry the mobile lamp body, or can be hung in a suitable place;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err="1" smtClean="0"/>
              <a:t>Polarless</a:t>
            </a:r>
            <a:r>
              <a:rPr lang="en-US" altLang="zh-CN" sz="1400" dirty="0" smtClean="0"/>
              <a:t> dimming, according to consumers like, adjust the different brightness;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Simple operation, short press the light on and off, rotating brightness;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 Built-in battery, can get rid of the constraints of the wire, suitable for more different use scenarios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With time display and alarm snooze function. In 12/24 hours format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With </a:t>
            </a:r>
            <a:r>
              <a:rPr lang="en-US" altLang="zh-CN" sz="1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tempeature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display in C/F format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Power supply: built-in lithium battery, Battery capacity: 1800mAh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LED light color temperature 3000K, warm white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Working </a:t>
            </a:r>
            <a:r>
              <a:rPr lang="en-US" altLang="zh-CN" sz="1400" dirty="0" err="1" smtClean="0"/>
              <a:t>hours:At</a:t>
            </a:r>
            <a:r>
              <a:rPr lang="en-US" altLang="zh-CN" sz="1400" dirty="0" smtClean="0"/>
              <a:t> its brightest, it works for about five </a:t>
            </a:r>
            <a:r>
              <a:rPr lang="en-US" altLang="zh-CN" sz="1400" dirty="0" err="1" smtClean="0"/>
              <a:t>hours,It</a:t>
            </a:r>
            <a:r>
              <a:rPr lang="en-US" altLang="zh-CN" sz="1400" dirty="0" smtClean="0"/>
              <a:t> can work for about 50 hours in the darkest state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Product size:143*90*87.5mm Product weight :205g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dirty="0" smtClean="0"/>
              <a:t>Package size:156*96*120 Package weight: 303g </a:t>
            </a:r>
            <a:endParaRPr lang="en-US" altLang="zh-CN" sz="1400" dirty="0" smtClean="0"/>
          </a:p>
          <a:p>
            <a:pPr>
              <a:lnSpc>
                <a:spcPct val="130000"/>
              </a:lnSpc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>
              <a:lnSpc>
                <a:spcPts val="1500"/>
              </a:lnSpc>
            </a:pPr>
            <a:r>
              <a:rPr lang="en-US" altLang="zh-CN" sz="1400" dirty="0" smtClean="0"/>
              <a:t>Carton size: 57*51.5*35.5c cm </a:t>
            </a:r>
            <a:endParaRPr lang="en-US" altLang="zh-CN" sz="1400" dirty="0" smtClean="0"/>
          </a:p>
          <a:p>
            <a:pPr>
              <a:lnSpc>
                <a:spcPts val="1500"/>
              </a:lnSpc>
            </a:pPr>
            <a:r>
              <a:rPr lang="en-US" altLang="zh-CN" sz="1400" dirty="0" smtClean="0"/>
              <a:t>Q’TY</a:t>
            </a:r>
            <a:r>
              <a:rPr lang="zh-CN" altLang="en-US" sz="1400" dirty="0" smtClean="0"/>
              <a:t>：</a:t>
            </a:r>
            <a:r>
              <a:rPr lang="en-US" altLang="zh-CN" sz="1400" dirty="0" smtClean="0"/>
              <a:t>32PCS </a:t>
            </a:r>
            <a:endParaRPr lang="en-US" altLang="zh-CN" sz="1400" dirty="0" smtClean="0"/>
          </a:p>
          <a:p>
            <a:pPr>
              <a:lnSpc>
                <a:spcPts val="1500"/>
              </a:lnSpc>
            </a:pPr>
            <a:r>
              <a:rPr lang="en-US" altLang="zh-CN" sz="1400" dirty="0" smtClean="0"/>
              <a:t>G.W.</a:t>
            </a:r>
            <a:r>
              <a:rPr lang="zh-CN" altLang="en-US" sz="1400" dirty="0" smtClean="0"/>
              <a:t>：</a:t>
            </a:r>
            <a:r>
              <a:rPr lang="en-US" altLang="zh-CN" sz="1400" dirty="0" smtClean="0"/>
              <a:t>KG </a:t>
            </a:r>
            <a:endParaRPr lang="en-US" altLang="zh-CN" sz="1400" dirty="0" smtClean="0"/>
          </a:p>
          <a:p>
            <a:pPr>
              <a:lnSpc>
                <a:spcPts val="1500"/>
              </a:lnSpc>
            </a:pPr>
            <a:r>
              <a:rPr lang="en-US" altLang="zh-CN" sz="1400" dirty="0" smtClean="0"/>
              <a:t>N.W.</a:t>
            </a:r>
            <a:r>
              <a:rPr lang="zh-CN" altLang="en-US" sz="1400" dirty="0" smtClean="0"/>
              <a:t>：</a:t>
            </a:r>
            <a:r>
              <a:rPr lang="en-US" altLang="zh-CN" sz="1400" dirty="0" smtClean="0"/>
              <a:t>KG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95775" y="577723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USD8.8/PC</a:t>
            </a:r>
            <a:endParaRPr lang="zh-CN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 descr="ppt_目录页11"/>
          <p:cNvPicPr>
            <a:picLocks noGrp="1" noChangeAspect="1"/>
          </p:cNvPicPr>
          <p:nvPr/>
        </p:nvPicPr>
        <p:blipFill>
          <a:blip r:embed="rId1" cstate="print"/>
          <a:srcRect r="25274"/>
          <a:stretch>
            <a:fillRect/>
          </a:stretch>
        </p:blipFill>
        <p:spPr>
          <a:xfrm>
            <a:off x="31750" y="-50800"/>
            <a:ext cx="9177020" cy="6908800"/>
          </a:xfrm>
          <a:prstGeom prst="rect">
            <a:avLst/>
          </a:prstGeom>
        </p:spPr>
      </p:pic>
      <p:sp>
        <p:nvSpPr>
          <p:cNvPr id="10" name="菱形 9"/>
          <p:cNvSpPr/>
          <p:nvPr/>
        </p:nvSpPr>
        <p:spPr>
          <a:xfrm>
            <a:off x="2869406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/>
          <p:cNvSpPr/>
          <p:nvPr/>
        </p:nvSpPr>
        <p:spPr>
          <a:xfrm>
            <a:off x="3092291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255603" y="2862199"/>
            <a:ext cx="27292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Nightlight series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0275" y="5053694"/>
            <a:ext cx="7188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7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532926" y="985979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607221" y="11126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702471" y="11126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391287" y="983439"/>
            <a:ext cx="43313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K610  Motion 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nightlight </a:t>
            </a:r>
            <a:endParaRPr lang="en-US" altLang="zh-CN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608521" y="1245049"/>
            <a:ext cx="2535480" cy="2900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900" y="4444441"/>
            <a:ext cx="3777120" cy="140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410845" y="1245235"/>
            <a:ext cx="6915785" cy="5269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Dual sensing mode: photosensitive + dual human body sensors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Two lighting modes: constant light + induction, two brightness levels: high light + low light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LED light color temperature 4000K, natural white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Working hours: strong light is always on, about 20 hours of work,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                It can work for about 300 hours in low-light mode.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                Automatic transmission (highlighting 10 times a day): about 24 days of work;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Input: DC 5V 0.4A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Charging Time: 2H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 Capacity: 600mAh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size:79*33mm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 :70g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+mn-ea"/>
              </a:rPr>
              <a:t> 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Carton size: 45.6*38.7*36.5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G.W: 8.5 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9.6KG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Q’TY: 100 PCS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85540" y="568007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USD4.8/PC</a:t>
            </a:r>
            <a:endParaRPr lang="zh-CN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69426" y="668479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543721" y="7951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638971" y="7951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127762" y="628474"/>
            <a:ext cx="38976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K620  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Strip wall light</a:t>
            </a:r>
            <a:endParaRPr lang="zh-CN" altLang="en-US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554" y="2076868"/>
            <a:ext cx="3985110" cy="368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543560" y="1224280"/>
            <a:ext cx="6915785" cy="4989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Brightness adjustment: stepless dimming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LED lamp color temperature 4000K, natural white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Working time: the strong light is always on for about 3 hours,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The low light is always on and can work for about 30 hours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Two fixation methods: suspension and magnetic suction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Regular colors: white, pink (customizable color)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Charging Time: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H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 Capacity: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00mAh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size:297*32*33mm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 :157g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+mn-ea"/>
              </a:rPr>
              <a:t> 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Carton size: 39*27*32cm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G.W: 11.8 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11.2KG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Q’TY: 50 PCS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01620" y="5763895"/>
            <a:ext cx="235712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USD4.8/PC</a:t>
            </a:r>
            <a:endParaRPr lang="zh-CN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69426" y="668479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543721" y="7951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638971" y="7951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127762" y="628474"/>
            <a:ext cx="42373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K630 Music nightlight 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018" y="1939544"/>
            <a:ext cx="3520757" cy="4006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469265" y="1076325"/>
            <a:ext cx="6915785" cy="4989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Brightness adjustment: stepless dimming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LED lamp color temperature 4000K, natural white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Brightness adjustment:High-Low-colorful nightlight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Working time: the strong light is always on for about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6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hours,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The low light is always on and can work for about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6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0 hours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Regular colors: white, pink (customizable color)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Charging Time: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H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 Capacity: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00mAh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size:98*98*152mm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 :173g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+mn-ea"/>
              </a:rPr>
              <a:t> 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Carton size: 52x52x33.5CM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G.W: 13KG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12.4KG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Q’TY: 50PCS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39845" y="568071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USD4.8/PC</a:t>
            </a:r>
            <a:endParaRPr lang="zh-CN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69426" y="668479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543721" y="7951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638971" y="79516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127762" y="628474"/>
            <a:ext cx="32340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K640 </a:t>
            </a:r>
            <a:r>
              <a:rPr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Lawn lamp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50" name="Picture 2" descr="D:\QQ\528116931\Image\C2C\F4$Z480K)XW{H$IC(87KI(1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552" y="2638425"/>
            <a:ext cx="2887337" cy="357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91465" y="1356360"/>
            <a:ext cx="6915785" cy="443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IP67 waterproof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High-efficiency solar panels convert solar energy into electricity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Can be used for outdoor lawn lighting, can also be fixed on the wall, used as a wall lamp, is also a good choice for outdoor camping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built-in lithum battery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 Capacity: mAh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size:mm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 :g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+mn-ea"/>
              </a:rPr>
              <a:t> 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Carton size: 58.5*37*39.5cm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G.W: 12.9KG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N.W:12.2 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Q’TY: 20PCS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58895" y="559816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USD5.6/PC</a:t>
            </a:r>
            <a:endParaRPr lang="zh-CN" altLang="en-US" sz="1400"/>
          </a:p>
        </p:txBody>
      </p:sp>
      <p:sp>
        <p:nvSpPr>
          <p:cNvPr id="24" name="云形标注 23"/>
          <p:cNvSpPr/>
          <p:nvPr/>
        </p:nvSpPr>
        <p:spPr>
          <a:xfrm>
            <a:off x="4361815" y="4222115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832896" y="510999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907191" y="63768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3002441" y="63768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350262" y="554814"/>
            <a:ext cx="45993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K611  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Motion nightlight</a:t>
            </a:r>
            <a:endParaRPr lang="zh-CN" altLang="en-US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27723" y="1293278"/>
            <a:ext cx="4879688" cy="3738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12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Product features:</a:t>
            </a:r>
            <a:endParaRPr lang="zh-CN" altLang="en-US" sz="1200" b="1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Night light mode: three modes are available (steady on/off/Automatic).</a:t>
            </a: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Night light intensity: the night light has two brightness options (low light/high light).</a:t>
            </a: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Night-light sensing range: it is the 120-degree sector area of the night-light sensor center, with a distance of about 3 meters.</a:t>
            </a: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Charging time: 2-2.5 hours</a:t>
            </a: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Service time: HIGH HIGH bright long bright: discharge time: 3.5-4 hours, LOW LOW bright long bright: discharge time: 50 hours.</a:t>
            </a: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Products with magnetic suction</a:t>
            </a: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During the charging process, the red light is long on, and when fully charged: the red light is off.</a:t>
            </a: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The charging port is type C port.</a:t>
            </a: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en-US" altLang="zh-CN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Measurements</a:t>
            </a: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:</a:t>
            </a: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Product size: 137*31*29MM</a:t>
            </a: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10000"/>
              </a:lnSpc>
            </a:pPr>
            <a:r>
              <a:rPr lang="zh-CN" altLang="en-US" sz="120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Product naked weight: 61g</a:t>
            </a:r>
            <a:endParaRPr lang="zh-CN" altLang="en-US" sz="120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9" name="图片 78" descr="4ba0d96c3382b5be67dd6d4cee87b9c"/>
          <p:cNvPicPr>
            <a:picLocks noChangeAspect="1"/>
          </p:cNvPicPr>
          <p:nvPr/>
        </p:nvPicPr>
        <p:blipFill>
          <a:blip r:embed="rId1"/>
          <a:srcRect t="38878"/>
          <a:stretch>
            <a:fillRect/>
          </a:stretch>
        </p:blipFill>
        <p:spPr>
          <a:xfrm>
            <a:off x="5634990" y="3740150"/>
            <a:ext cx="3233420" cy="1619250"/>
          </a:xfrm>
          <a:prstGeom prst="rect">
            <a:avLst/>
          </a:prstGeom>
        </p:spPr>
      </p:pic>
      <p:sp>
        <p:nvSpPr>
          <p:cNvPr id="25" name="爆炸形 1 24"/>
          <p:cNvSpPr/>
          <p:nvPr/>
        </p:nvSpPr>
        <p:spPr>
          <a:xfrm>
            <a:off x="6203315" y="1440180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2022</a:t>
            </a:r>
            <a:r>
              <a:rPr lang="zh-CN" altLang="en-US" sz="3000" dirty="0" smtClean="0">
                <a:solidFill>
                  <a:srgbClr val="C00000"/>
                </a:solidFill>
              </a:rPr>
              <a:t>年新品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24" name="云形标注 23"/>
          <p:cNvSpPr/>
          <p:nvPr/>
        </p:nvSpPr>
        <p:spPr>
          <a:xfrm>
            <a:off x="4993005" y="537845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7735" y="572833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USD4.8/PC</a:t>
            </a:r>
            <a:endParaRPr lang="zh-CN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832896" y="510999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907191" y="63768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3002441" y="637682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350262" y="554814"/>
            <a:ext cx="41319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K621 Neck hung lamp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99428" y="1208188"/>
            <a:ext cx="4879688" cy="359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Product color: black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Material: ABS+ acrylic + silica gel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Battery capacity: 1000 mah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Rated voltage: DC5V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Maximum power: 3.5W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Product features:</a:t>
            </a:r>
            <a:endParaRPr lang="zh-CN" altLang="en-US" sz="12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Power supply: built-in lithium battery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Light mode: Stepless dimming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Light mode: three levels of brightness, LED light color temperature 3000K/4000K/5000K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Regular color: silver grey/black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Product Attributes:</a:t>
            </a:r>
            <a:endParaRPr lang="zh-CN" altLang="en-US" sz="1200" b="1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Net weight: 154G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Host size: 710*34*21 (mm)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Color box size: 164*44*153 (mm)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Number of boxes: 1pcs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1200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Packing quantity: 60pcs</a:t>
            </a:r>
            <a:endParaRPr lang="zh-CN" altLang="en-US" sz="1200" dirty="0" smtClean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爆炸形 1 24"/>
          <p:cNvSpPr/>
          <p:nvPr/>
        </p:nvSpPr>
        <p:spPr>
          <a:xfrm>
            <a:off x="5962650" y="1212850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2021</a:t>
            </a:r>
            <a:r>
              <a:rPr lang="zh-CN" altLang="en-US" sz="3000" dirty="0" smtClean="0">
                <a:solidFill>
                  <a:srgbClr val="C00000"/>
                </a:solidFill>
              </a:rPr>
              <a:t>年新品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3380740"/>
            <a:ext cx="2633345" cy="2633345"/>
          </a:xfrm>
          <a:prstGeom prst="rect">
            <a:avLst/>
          </a:prstGeom>
        </p:spPr>
      </p:pic>
      <p:sp>
        <p:nvSpPr>
          <p:cNvPr id="3" name="云形标注 2"/>
          <p:cNvSpPr/>
          <p:nvPr/>
        </p:nvSpPr>
        <p:spPr>
          <a:xfrm>
            <a:off x="3669030" y="448945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1825" y="511492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USD7.1/PC</a:t>
            </a:r>
            <a:endParaRPr lang="zh-CN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 descr="ppt_目录页11"/>
          <p:cNvPicPr>
            <a:picLocks noGrp="1" noChangeAspect="1"/>
          </p:cNvPicPr>
          <p:nvPr/>
        </p:nvPicPr>
        <p:blipFill>
          <a:blip r:embed="rId1" cstate="print"/>
          <a:srcRect r="25274"/>
          <a:stretch>
            <a:fillRect/>
          </a:stretch>
        </p:blipFill>
        <p:spPr>
          <a:xfrm>
            <a:off x="31750" y="-50800"/>
            <a:ext cx="9177020" cy="6908800"/>
          </a:xfrm>
          <a:prstGeom prst="rect">
            <a:avLst/>
          </a:prstGeom>
        </p:spPr>
      </p:pic>
      <p:sp>
        <p:nvSpPr>
          <p:cNvPr id="10" name="菱形 9"/>
          <p:cNvSpPr/>
          <p:nvPr/>
        </p:nvSpPr>
        <p:spPr>
          <a:xfrm>
            <a:off x="2869406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/>
          <p:cNvSpPr/>
          <p:nvPr/>
        </p:nvSpPr>
        <p:spPr>
          <a:xfrm>
            <a:off x="3092291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644223" y="2862199"/>
            <a:ext cx="21253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Timer  series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0275" y="5053694"/>
            <a:ext cx="7188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7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1403742" y="90229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1403781" y="103025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1530631" y="103025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137815" y="1029895"/>
            <a:ext cx="51498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5260 LED Rotary timer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539874" y="3096667"/>
            <a:ext cx="2604126" cy="2643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1113790" y="1374775"/>
            <a:ext cx="6915785" cy="456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LED display, counts down and up, timing range:99’55’’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Volume adjustment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:High-Low-Mute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 bightness mode(constant bright mode /ECO mode );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Powered by 3PCS AAA battery (not included)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color: white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7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8.3*78.3*28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 Plastic (ABS)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71.6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 42*19.5*35CM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0.7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100 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4" name="云形标注 23"/>
          <p:cNvSpPr/>
          <p:nvPr/>
        </p:nvSpPr>
        <p:spPr>
          <a:xfrm>
            <a:off x="3989070" y="419227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71975" y="566864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USD4.8/PC</a:t>
            </a:r>
            <a:endParaRPr lang="zh-CN" altLang="en-US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 descr="ppt_目录页11"/>
          <p:cNvPicPr>
            <a:picLocks noGrp="1" noChangeAspect="1"/>
          </p:cNvPicPr>
          <p:nvPr/>
        </p:nvPicPr>
        <p:blipFill>
          <a:blip r:embed="rId1" cstate="print"/>
          <a:srcRect r="25274"/>
          <a:stretch>
            <a:fillRect/>
          </a:stretch>
        </p:blipFill>
        <p:spPr>
          <a:xfrm>
            <a:off x="0" y="-50800"/>
            <a:ext cx="9177020" cy="6908800"/>
          </a:xfrm>
          <a:prstGeom prst="rect">
            <a:avLst/>
          </a:prstGeom>
        </p:spPr>
      </p:pic>
      <p:sp>
        <p:nvSpPr>
          <p:cNvPr id="10" name="菱形 9"/>
          <p:cNvSpPr/>
          <p:nvPr/>
        </p:nvSpPr>
        <p:spPr>
          <a:xfrm>
            <a:off x="2869406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/>
          <p:cNvSpPr/>
          <p:nvPr/>
        </p:nvSpPr>
        <p:spPr>
          <a:xfrm>
            <a:off x="3092291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131778" y="2862199"/>
            <a:ext cx="342265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2022 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Newest </a:t>
            </a: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products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0275" y="5053694"/>
            <a:ext cx="7188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7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978667" y="90229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042206" y="10289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180486" y="10289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495485" y="921225"/>
            <a:ext cx="44538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5250 LED rotary timer </a:t>
            </a:r>
            <a:endParaRPr lang="zh-CN" altLang="en-US" sz="24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714" y="3600708"/>
            <a:ext cx="2669612" cy="26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179195" y="1418590"/>
            <a:ext cx="6915785" cy="456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LED display, counts down and up, timing range:99’55’’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Volume adjustment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:High-Low-Mute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 bightness mode(constant bright mode /ECO mode );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Powered by 3PCS AAA battery (not included)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color: white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7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8*27.5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luminum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89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 42*19.5*35CM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1.4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100 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4" name="云形标注 23"/>
          <p:cNvSpPr/>
          <p:nvPr/>
        </p:nvSpPr>
        <p:spPr>
          <a:xfrm>
            <a:off x="3742055" y="461772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95800" y="577723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USD6.3/PC</a:t>
            </a:r>
            <a:endParaRPr lang="zh-CN" altLang="en-US" sz="1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8745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978667" y="90229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042206" y="10289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180486" y="10289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504460" y="911150"/>
            <a:ext cx="373443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</a:t>
            </a:r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5237 LED Rotary timer</a:t>
            </a:r>
            <a:endParaRPr lang="zh-CN" altLang="en-US" sz="20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029325" y="2905760"/>
            <a:ext cx="2734310" cy="2701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152400" y="1293495"/>
            <a:ext cx="6915785" cy="456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LED display, counts down and up, timing range:99’55’’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Volume adjustment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:High-Low-Mute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Powered by 3PCS AAA battery (not included)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color: white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7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8*27.5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 Plastic (ABS)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76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 42*19.5*35CM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100 PCS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                     </a:t>
            </a:r>
            <a:r>
              <a:rPr lang="en-US" sz="1400" kern="1000" dirty="0" smtClean="0">
                <a:solidFill>
                  <a:srgbClr val="FF0000"/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  </a:t>
            </a:r>
            <a:r>
              <a:rPr lang="en-US" altLang="zh-CN" sz="1400" dirty="0">
                <a:solidFill>
                  <a:srgbClr val="FF0000"/>
                </a:solidFill>
                <a:sym typeface="+mn-ea"/>
              </a:rPr>
              <a:t>Amazon exclusive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algn="l">
              <a:lnSpc>
                <a:spcPct val="130000"/>
              </a:lnSpc>
            </a:pPr>
            <a:endParaRPr lang="en-US" altLang="zh-CN" sz="1400" kern="1000" dirty="0" smtClean="0">
              <a:solidFill>
                <a:srgbClr val="FF0000"/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09670" y="561784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USD5.0/PC</a:t>
            </a:r>
            <a:endParaRPr lang="zh-CN" altLang="en-US" sz="1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0" y="6286500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5024279" y="889635"/>
            <a:ext cx="3245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5249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Timer 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377" y="2818429"/>
            <a:ext cx="4091967" cy="2723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511810" y="1210310"/>
            <a:ext cx="6915785" cy="456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 display, counts down and up, timing range: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99h59m59s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function ;12/24 hour format selection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Volume adjustment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:High-Low-Mute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Powered by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PCS AAA battery (not included)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color: white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81*89*24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ABS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83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47.5*31*20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3.2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2.4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100 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4" name="云形标注 23"/>
          <p:cNvSpPr/>
          <p:nvPr/>
        </p:nvSpPr>
        <p:spPr>
          <a:xfrm>
            <a:off x="2946400" y="464058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440555" y="576453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USD5.0/PC</a:t>
            </a:r>
            <a:endParaRPr lang="zh-CN" altLang="en-US" sz="14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92392" y="6417628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053972" y="902297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149782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266547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706121" y="902197"/>
            <a:ext cx="43637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5246 clock&amp;timer </a:t>
            </a:r>
            <a:endParaRPr lang="en-US" altLang="zh-CN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96" y="1419504"/>
            <a:ext cx="2486132" cy="248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863" y="3894517"/>
            <a:ext cx="2013598" cy="216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06375" y="1127760"/>
            <a:ext cx="8150860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 groups of alarms, snooze function, timer function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Automatic cycle countdown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 hour format can be switched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ECO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power-saving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by Pomodoro Technique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Volume adjustment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mute/vibration/ alarm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Powered by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PCS AAA battery (not included)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color: white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83*80*23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ABS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97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44*31.5*18.5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1.8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1.2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100 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02025" y="589597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USD5.6/PC</a:t>
            </a:r>
            <a:endParaRPr lang="zh-CN" altLang="en-US" sz="14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978667" y="90229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042206" y="10289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180486" y="10289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504460" y="911150"/>
            <a:ext cx="455739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</a:t>
            </a:r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5239 Pomodoro timer&amp;clock</a:t>
            </a:r>
            <a:endParaRPr lang="zh-CN" altLang="en-US" sz="20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95339" y="4187764"/>
            <a:ext cx="4448810" cy="199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0667" y="1882588"/>
            <a:ext cx="2777415" cy="185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0" y="1028700"/>
            <a:ext cx="8150860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alarm function, timer function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Automatic cycle countdown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 hour format can be switched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ECO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power-saving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by Pomodoro Technique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Volume adjustment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mute/vibration/ alarm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Powered by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PCS AAA battery (not included)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color: white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93*73*26.5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ABS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31*22*40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2.1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100 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55190" y="577723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USD4.8/PC</a:t>
            </a:r>
            <a:endParaRPr lang="zh-CN" altLang="en-US" sz="1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5024279" y="889635"/>
            <a:ext cx="39611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127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Timer&amp;Clock</a:t>
            </a:r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4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883038" y="2233145"/>
            <a:ext cx="42672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128270" y="1424305"/>
            <a:ext cx="8190230" cy="428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LCD digital display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Counts down and up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Timing range: 99 minutes 59 seconds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Volume adjustment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Retractable stand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Three magnets and hook at the back for versatile use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Display: LCD screen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Battery: 1*AAA(not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Alarm volume: ≥75DB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84*84*23mm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 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150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45*30*28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12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.7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43150" y="564769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USD2.5/PC</a:t>
            </a:r>
            <a:endParaRPr lang="zh-CN" altLang="en-US"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5024279" y="889635"/>
            <a:ext cx="32696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127</a:t>
            </a:r>
            <a:r>
              <a:rPr lang="en-US" altLang="zh-CN" sz="28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Timer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43" y="3296383"/>
            <a:ext cx="4015590" cy="2085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75260" y="1620520"/>
            <a:ext cx="8190230" cy="456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LCD digital display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Counts down and up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Timing range: 99 minutes 59 seconds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Volume adjustment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Retractable stand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Three magnets and hook at the back for versatile use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 minute off screen function without operation</a:t>
            </a:r>
            <a:endParaRPr sz="1400" dirty="0" smtClean="0">
              <a:solidFill>
                <a:srgbClr val="FF0000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Display: LCD screen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Battery: 1*AAA(not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Alarm volume: ≥75DB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84*84*23mm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 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150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45*30*28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12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.7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303395" y="598360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USD2.5/PC</a:t>
            </a:r>
            <a:endParaRPr lang="zh-CN" alt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5024279" y="889635"/>
            <a:ext cx="33077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YGH-127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D Timer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279" y="2497158"/>
            <a:ext cx="3389630" cy="3287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0" y="1508760"/>
            <a:ext cx="8190230" cy="456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LCD digital display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function</a:t>
            </a:r>
            <a:endParaRPr lang="en-US" sz="1400" dirty="0" smtClean="0">
              <a:solidFill>
                <a:srgbClr val="FF0000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Dual alarm function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Counts down and up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Timing range: </a:t>
            </a:r>
            <a:r>
              <a:rPr lang="en-US" sz="1400" dirty="0" smtClean="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</a:t>
            </a:r>
            <a:r>
              <a:rPr sz="1400" dirty="0" smtClean="0">
                <a:solidFill>
                  <a:srgbClr val="FF0000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99 minutes 59 seconds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Volume adjustment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Retractable stand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Three magnets and hook at the back for versatile use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Display: LCD screen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Battery: 1*AAA(not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Alarm volume: ≥75DB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84*84*23mm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 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150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45*30*28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12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.7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86150" y="561784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USD3.2/PC</a:t>
            </a:r>
            <a:endParaRPr lang="zh-CN" altLang="en-US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5024279" y="889635"/>
            <a:ext cx="32016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118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8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Timer </a:t>
            </a:r>
            <a:endParaRPr lang="en-US" altLang="zh-CN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264636" y="2631254"/>
            <a:ext cx="3879364" cy="2984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35560" y="1607820"/>
            <a:ext cx="8190230" cy="428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LCD digital display</a:t>
            </a:r>
            <a:r>
              <a:rPr lang="en-US" sz="1400" dirty="0" smtClean="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;Clock function</a:t>
            </a:r>
            <a:endParaRPr lang="en-US" sz="1400" dirty="0" smtClean="0">
              <a:solidFill>
                <a:srgbClr val="FF0000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Counts down and up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Timing range: 99 minutes 59 seconds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Retractable stand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Three magnets and hook at the back for versatile use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Display: LCD screen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Battery: 1*AAA(not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Alarm volume: ≥75DB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8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0*61*20.7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200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43.5*26.5*29.5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1.6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02635" y="577723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USD3.2/PC</a:t>
            </a:r>
            <a:endParaRPr lang="zh-CN" altLang="en-US" sz="1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5024279" y="889635"/>
            <a:ext cx="41135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118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P</a:t>
            </a:r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Clock &amp; Timer </a:t>
            </a:r>
            <a:endParaRPr lang="zh-CN" altLang="en-US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663889" y="2177678"/>
            <a:ext cx="4473500" cy="3748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-8255" y="1720850"/>
            <a:ext cx="8190230" cy="456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LCD digital display</a:t>
            </a:r>
            <a:r>
              <a:rPr lang="en-US" sz="1400" dirty="0" smtClean="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;Clock function</a:t>
            </a:r>
            <a:endParaRPr lang="en-US" sz="1400" dirty="0" smtClean="0">
              <a:solidFill>
                <a:srgbClr val="FF0000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Silent flash mode</a:t>
            </a:r>
            <a:endParaRPr lang="en-US" sz="1400" dirty="0" smtClean="0">
              <a:solidFill>
                <a:srgbClr val="FF0000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Counts down and up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Timing range: 99 minutes 59 seconds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Retractable stand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Three magnets and hook at the back for versatile use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Display: LCD screen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Battery: 1*AAA(not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Alarm volume: ≥75DB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90*65*23.9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150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48*31*23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1.8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43150" y="565721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USD3.2/PC</a:t>
            </a:r>
            <a:endParaRPr lang="zh-CN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18097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619723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74640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7470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691535" y="581585"/>
            <a:ext cx="61131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5279 Two in One Wireless Charger Clock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79195" y="1172210"/>
            <a:ext cx="5633720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Wireless charging function: 15W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for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phone fast charging,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USB output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(5V/1A)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LED display screen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;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Brightness adjustment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Clock setting; 12/24 hour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format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Alarm setting (1 group, BBB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sound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); Snooze setting;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Volume adjustment( loud, low voice)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Inout interface: Type-C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ower supply</a:t>
            </a: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 adapter ( exclude)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Input voltage and current: 5V-2A, 9V-1.67A, 12V-1.5A;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Output power: 5W/7.5W/10W/15W</a:t>
            </a:r>
            <a:endParaRPr lang="zh-CN" altLang="en-US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Frequency: 110～205KHZ;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Conversion efficiency: 75%～85%Max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Charging induction distance: 3-8mm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 :236g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  <a:cs typeface="Calibri" panose="020F0502020204030204" charset="0"/>
                <a:sym typeface="+mn-ea"/>
              </a:rPr>
              <a:t> 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430645" y="102425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2022  </a:t>
            </a:r>
            <a:r>
              <a:rPr lang="en-US" sz="3000" dirty="0" smtClean="0">
                <a:solidFill>
                  <a:srgbClr val="C00000"/>
                </a:solidFill>
              </a:rPr>
              <a:t>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pic>
        <p:nvPicPr>
          <p:cNvPr id="5" name="图片 4" descr="1裁剪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956935" y="2803525"/>
            <a:ext cx="3048000" cy="304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477510" y="5511800"/>
            <a:ext cx="3327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00B0F0"/>
                </a:solidFill>
              </a:rPr>
              <a:t>Q‘ty:3000pcs</a:t>
            </a:r>
            <a:endParaRPr lang="en-US" altLang="zh-CN" sz="1600">
              <a:solidFill>
                <a:srgbClr val="00B0F0"/>
              </a:solidFill>
            </a:endParaRPr>
          </a:p>
          <a:p>
            <a:r>
              <a:rPr lang="en-US" altLang="zh-CN" sz="1600">
                <a:solidFill>
                  <a:srgbClr val="00B0F0"/>
                </a:solidFill>
              </a:rPr>
              <a:t>FOBSZ Price: USD12</a:t>
            </a:r>
            <a:r>
              <a:rPr lang="en-US" altLang="zh-CN" sz="1600">
                <a:solidFill>
                  <a:srgbClr val="00B0F0"/>
                </a:solidFill>
              </a:rPr>
              <a:t>.7/PC</a:t>
            </a:r>
            <a:endParaRPr lang="en-US" altLang="zh-CN" sz="16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1662430" y="794385"/>
            <a:ext cx="487045" cy="517525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1682433" y="92106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1794193" y="92106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541905" y="823595"/>
            <a:ext cx="67151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YGH-125</a:t>
            </a:r>
            <a:r>
              <a:rPr lang="en-US" altLang="zh-CN" sz="24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S</a:t>
            </a:r>
            <a:r>
              <a:rPr lang="zh-CN" altLang="en-US" sz="24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Timer &amp; Clock </a:t>
            </a:r>
            <a:endParaRPr lang="en-US" altLang="zh-CN" sz="2400" b="1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811739" y="2226123"/>
            <a:ext cx="4341002" cy="338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99060" y="1600200"/>
            <a:ext cx="8190230" cy="428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LCD digital display</a:t>
            </a:r>
            <a:r>
              <a:rPr lang="en-US" sz="1400" dirty="0" smtClean="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;Clock function</a:t>
            </a:r>
            <a:endParaRPr lang="en-US" sz="1400" dirty="0" smtClean="0">
              <a:solidFill>
                <a:srgbClr val="FF0000"/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Counts down and up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Timing range: 99 minutes 59 seconds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Timer memory recall function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Retractable stand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Three magnets and hook at the back for versatile use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Display: LCD screen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*AAA(not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Alarm volume: ≥75DB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102*62*25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120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44.3*31.5*22.5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1.4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80970" y="569214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USD3.2/PC</a:t>
            </a:r>
            <a:endParaRPr lang="zh-CN" altLang="en-US" sz="140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内容占位符 8" descr="ppt_目录页11"/>
          <p:cNvPicPr>
            <a:picLocks noGrp="1" noChangeAspect="1"/>
          </p:cNvPicPr>
          <p:nvPr/>
        </p:nvPicPr>
        <p:blipFill>
          <a:blip r:embed="rId1" cstate="print"/>
          <a:srcRect r="25274"/>
          <a:stretch>
            <a:fillRect/>
          </a:stretch>
        </p:blipFill>
        <p:spPr>
          <a:xfrm>
            <a:off x="31750" y="-50800"/>
            <a:ext cx="9177020" cy="6908800"/>
          </a:xfrm>
          <a:prstGeom prst="rect">
            <a:avLst/>
          </a:prstGeom>
        </p:spPr>
      </p:pic>
      <p:sp>
        <p:nvSpPr>
          <p:cNvPr id="10" name="菱形 9"/>
          <p:cNvSpPr/>
          <p:nvPr/>
        </p:nvSpPr>
        <p:spPr>
          <a:xfrm>
            <a:off x="2869406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/>
          <p:cNvSpPr/>
          <p:nvPr/>
        </p:nvSpPr>
        <p:spPr>
          <a:xfrm>
            <a:off x="3092291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644223" y="2862199"/>
            <a:ext cx="21647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Clock   series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0275" y="5053694"/>
            <a:ext cx="7188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7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053972" y="902297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149782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266547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507865" y="901700"/>
            <a:ext cx="4977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5245Portable digital clock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741" y="3118260"/>
            <a:ext cx="401955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113790" y="1282700"/>
            <a:ext cx="6915785" cy="456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LED display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diaply;12/24 format selection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 group alarm ;Snooze function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4 levels brightness adjustment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Two kinds supply powered :one is powered by batteries ;one is powered by adapter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83*69*30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luminum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118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Color box size:mm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41*20*28.5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9.7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8.8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60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09670" y="561784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USD7.1/PC</a:t>
            </a:r>
            <a:endParaRPr lang="zh-CN" altLang="en-US" sz="1400"/>
          </a:p>
        </p:txBody>
      </p:sp>
      <p:sp>
        <p:nvSpPr>
          <p:cNvPr id="24" name="云形标注 23"/>
          <p:cNvSpPr/>
          <p:nvPr/>
        </p:nvSpPr>
        <p:spPr>
          <a:xfrm>
            <a:off x="3375660" y="4451985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053972" y="902297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149782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266547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530725" y="1019175"/>
            <a:ext cx="4613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5244 10W wireless charger clock </a:t>
            </a:r>
            <a:endParaRPr lang="zh-CN" altLang="en-US" sz="20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540" y="3012440"/>
            <a:ext cx="356235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941070" y="1264285"/>
            <a:ext cx="6915785" cy="456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LED display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diaply;12/24 format selection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 group alarm ;Snooze function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4 levels brightness adjustment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10W fast wireless charger function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83*69*30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luminum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118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Color box size:mm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41*20*28.5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9.7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8.8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60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4" name="云形标注 23"/>
          <p:cNvSpPr/>
          <p:nvPr/>
        </p:nvSpPr>
        <p:spPr>
          <a:xfrm>
            <a:off x="3209290" y="4479925"/>
            <a:ext cx="2145030" cy="9505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49725" y="568706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USD11.0/PC</a:t>
            </a:r>
            <a:endParaRPr lang="zh-CN" altLang="en-US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053972" y="902297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149782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266547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530954" y="966470"/>
            <a:ext cx="45046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5231 10W wireless charger clock</a:t>
            </a:r>
            <a:endParaRPr lang="en-US" altLang="zh-CN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564506" y="3220097"/>
            <a:ext cx="3234014" cy="250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377190" y="1018540"/>
            <a:ext cx="6915785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 display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Dual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clock with snooze function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 Hours format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4 level brightness control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10W Wireless charging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Wireless charging  10W(support fast charging phone)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 supply : QC3.0 adaptor 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TYPE-C Input : Depend on the adapter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 : 100*106*35mm,weight:162g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Colorbox size:132*52*108mm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Weight:235g  including the color box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QTY:60pcs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41.5*28*45.5CM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14.5KG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15.5KG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09670" y="561784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USD8.7/PC</a:t>
            </a:r>
            <a:endParaRPr lang="zh-CN" altLang="en-US" sz="1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17621" y="6286500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304672" y="889597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3400482" y="10055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3517247" y="10055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725401" y="864235"/>
            <a:ext cx="498411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3170 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10W wireless charger clock</a:t>
            </a:r>
            <a:endParaRPr lang="en-US" altLang="zh-CN" sz="20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20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6" y="2838974"/>
            <a:ext cx="3209925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373380" y="1518920"/>
            <a:ext cx="8975090" cy="428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Double Alarm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Snooze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6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levels of brightness can be adjusted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 hour format selection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Size:mm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Weight: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437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Colorbox size:mm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Weight: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450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 including the color box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59.5*58*30.5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14.8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N.W: 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14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                                                             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3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PCS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09670" y="561784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USD12.3/PC</a:t>
            </a:r>
            <a:endParaRPr lang="zh-CN" altLang="en-US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1058042" y="554952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149782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266547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288769" y="611505"/>
            <a:ext cx="52489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5256 70 </a:t>
            </a:r>
            <a:r>
              <a:rPr 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degree alarm clock </a:t>
            </a:r>
            <a:endParaRPr lang="en-US" sz="24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6413500" y="3696970"/>
            <a:ext cx="2751455" cy="221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5358448" y="5728176"/>
            <a:ext cx="1854835" cy="5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200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QTY </a:t>
            </a:r>
            <a:r>
              <a:rPr lang="zh-CN" altLang="en-US" sz="1200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en-US" altLang="zh-CN" sz="1200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200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000 </a:t>
            </a:r>
            <a:r>
              <a:rPr lang="en-US" altLang="zh-CN" sz="1200" dirty="0" err="1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pcs</a:t>
            </a:r>
            <a:endParaRPr lang="en-US" altLang="zh-CN" sz="1200" dirty="0" err="1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1200" dirty="0" err="1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FOB</a:t>
            </a:r>
            <a:r>
              <a:rPr lang="en-US" altLang="zh-CN" sz="1200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price: USD11.1/PC</a:t>
            </a:r>
            <a:endParaRPr lang="zh-CN" altLang="en-US" sz="1200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9865" y="1018540"/>
            <a:ext cx="6660515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function, 12/24 hour format optional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clock function, can set 2 groups of alarm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 levels of volume adjustable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5 groups of alarm sounds are optional (chord sound (01), bird chirping (02), ocean wave sound (03), music box (04), BIBI (bu) sound)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Snooze function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LED screen brightness stepless dimming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USB output charging function (charging voltage: 5V, charging current: 0.8A (MAX))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152.5*62.3*96.1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 Plastic (ABS)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179.2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43.5*38*34.5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3.1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2.6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100 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" name="菱形 2"/>
          <p:cNvSpPr/>
          <p:nvPr/>
        </p:nvSpPr>
        <p:spPr>
          <a:xfrm>
            <a:off x="1057706" y="70957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菱形 4"/>
          <p:cNvSpPr/>
          <p:nvPr/>
        </p:nvSpPr>
        <p:spPr>
          <a:xfrm>
            <a:off x="1185191" y="70957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978667" y="90229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042206" y="10289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180486" y="10289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504460" y="911150"/>
            <a:ext cx="39141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5252 LED clock </a:t>
            </a:r>
            <a:endParaRPr lang="zh-CN" altLang="en-US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55" y="2879562"/>
            <a:ext cx="3964305" cy="250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788218" y="5556091"/>
            <a:ext cx="1944370" cy="57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200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QTY </a:t>
            </a:r>
            <a:r>
              <a:rPr lang="zh-CN" altLang="en-US" sz="1200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en-US" altLang="zh-CN" sz="1200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200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000 </a:t>
            </a:r>
            <a:r>
              <a:rPr lang="en-US" altLang="zh-CN" sz="1200" dirty="0" err="1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pcs</a:t>
            </a:r>
            <a:endParaRPr lang="en-US" altLang="zh-CN" sz="1200" dirty="0" err="1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1200" dirty="0" err="1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FOBSZ Price: USD8.5/PC</a:t>
            </a:r>
            <a:endParaRPr lang="zh-CN" altLang="en-US" sz="1200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8255" y="1005205"/>
            <a:ext cx="8999220" cy="4843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 :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 group a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larm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Snooze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Six level brightness control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12/24H format selection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Specification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size: :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140*77*41.5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mm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Product weight: g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Material  : ABS/PC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Battery type:1*3V CR2032 button battery (included)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Input Power: AC100-240V,50/60Hz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Package information : 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Carton size :36.5*29.5*39.5cm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G.W: 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10.5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KG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N.W: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10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KG                                                                   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Q’TY: 40PCS 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    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5578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837885" y="900392"/>
            <a:ext cx="37592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5230 LED clock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87" y="3088312"/>
            <a:ext cx="4485402" cy="280337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1455" y="891540"/>
            <a:ext cx="6915785" cy="4843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Double Alarm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Snooze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Six level brightness control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Two alarm ringtones are available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12/24H format selection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size: : 156*64*50cm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218g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ABS/PC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 type:1*3V CR2032 button battery (included)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 39.5*32*36cm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 12.46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 11.6KG                                                             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 40PCS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16100" y="549592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Q‘ty:10,000pcs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USD7.9/PC</a:t>
            </a:r>
            <a:endParaRPr lang="zh-CN" altLang="en-US" sz="14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837885" y="900392"/>
            <a:ext cx="43637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5230F Radio Clock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72" y="2537228"/>
            <a:ext cx="3068907" cy="306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389890" y="890270"/>
            <a:ext cx="6915785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FM Radio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Double Alarm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Snooze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Six level brightness control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Two alarm ringtones are available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12/24H format selection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size: : 156*64*50cm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218g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ABS/PC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 type:1*3V CR2032 button battery (included)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 39.5*32*36cm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 12.46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 11.6KG                                                             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 40PCS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397885" y="530987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Q‘ty:10,000pcs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USD7.9/PC</a:t>
            </a:r>
            <a:endParaRPr lang="zh-CN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803900" y="3367850"/>
            <a:ext cx="3060700" cy="287015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88088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76005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8867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88737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561360" y="754940"/>
            <a:ext cx="610362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5271 Three in one wireless charger clock </a:t>
            </a:r>
            <a:endParaRPr lang="en-US" altLang="zh-CN" sz="20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2288" y="1277134"/>
            <a:ext cx="7241540" cy="5276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Wireless charging function: 15W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for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phone fast charging, 5W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for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earphone charging,  USB output 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LCD display; with orange backlight;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setting; 12/24 hour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format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Alarm setting (1 group, BBB sound 80-dB); Snooze setting;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Power-off time memory function;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Input voltage and current: 5V-2A, 9V-1.67A, 12V-1.5A;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Output power: 5W/7.5W/10W/15W;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Frequency: 110～205KHZ;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Conversion efficiency: 75%～85%Max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marL="0" indent="0" algn="l" fontAlgn="auto">
              <a:lnSpc>
                <a:spcPct val="120000"/>
              </a:lnSpc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Carton size : 36*34*37 cm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G.W:   13.9KG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 13.1KG</a:t>
            </a:r>
            <a:r>
              <a:rPr lang="en-US" altLang="zh-CN" sz="1400" dirty="0" smtClean="0">
                <a:sym typeface="+mn-ea"/>
              </a:rPr>
              <a:t>                                                                </a:t>
            </a:r>
            <a:endParaRPr lang="en-US" altLang="zh-CN" sz="1400" dirty="0" smtClean="0"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sym typeface="+mn-ea"/>
              </a:rPr>
              <a:t> Q’TY: 40pcs </a:t>
            </a:r>
            <a:endParaRPr lang="zh-CN" altLang="en-US" sz="1400" dirty="0"/>
          </a:p>
          <a:p>
            <a:pPr algn="l" fontAlgn="auto">
              <a:lnSpc>
                <a:spcPct val="120000"/>
              </a:lnSpc>
            </a:pPr>
            <a:endParaRPr lang="en-US" altLang="zh-CN" sz="1400" dirty="0" smtClean="0"/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209030" y="170497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2022  </a:t>
            </a:r>
            <a:r>
              <a:rPr lang="en-US" sz="3000" dirty="0" smtClean="0">
                <a:solidFill>
                  <a:srgbClr val="C00000"/>
                </a:solidFill>
              </a:rPr>
              <a:t>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79675" y="5643245"/>
            <a:ext cx="3327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00B0F0"/>
                </a:solidFill>
              </a:rPr>
              <a:t>Q‘ty:3000pcs</a:t>
            </a:r>
            <a:endParaRPr lang="en-US" altLang="zh-CN" sz="1600">
              <a:solidFill>
                <a:srgbClr val="00B0F0"/>
              </a:solidFill>
            </a:endParaRPr>
          </a:p>
          <a:p>
            <a:r>
              <a:rPr lang="en-US" altLang="zh-CN" sz="1600">
                <a:solidFill>
                  <a:srgbClr val="00B0F0"/>
                </a:solidFill>
              </a:rPr>
              <a:t>FOBSZ Price: USD12.7/PC</a:t>
            </a:r>
            <a:endParaRPr lang="en-US" altLang="zh-CN" sz="1600">
              <a:solidFill>
                <a:srgbClr val="00B0F0"/>
              </a:solidFill>
            </a:endParaRPr>
          </a:p>
        </p:txBody>
      </p:sp>
      <p:sp>
        <p:nvSpPr>
          <p:cNvPr id="6" name="云形标注 5"/>
          <p:cNvSpPr/>
          <p:nvPr/>
        </p:nvSpPr>
        <p:spPr>
          <a:xfrm>
            <a:off x="3300730" y="446786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902431" y="921907"/>
            <a:ext cx="415099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5240 Wooden radio clock </a:t>
            </a:r>
            <a:endParaRPr lang="en-US" altLang="zh-CN" sz="20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33" y="3550705"/>
            <a:ext cx="2856855" cy="2347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222250" y="1018540"/>
            <a:ext cx="6915785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LED display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Really wooden material , elegant and high-end  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FM radio with sleep function ,radio automatic search and save function  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Dual alarms  ,two alarm ringtones  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Digital alarm clock with dimmer and snooze 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display , the height of the digit is 2 inches  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With USB charging port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size: : 170*63.77*84.50 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276g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Wood + plastic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 type:1*3V CR2032 button battery (included)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45*38.5*30 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 12.5KG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 11.6KG                                                             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30PCS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0395" y="561975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USD13.5/PC</a:t>
            </a:r>
            <a:endParaRPr lang="zh-CN" altLang="en-US" sz="14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317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795788" y="7899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3859325" y="927380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019121" y="9273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258161" y="789940"/>
            <a:ext cx="489472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</a:t>
            </a:r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3150</a:t>
            </a:r>
            <a:r>
              <a:rPr lang="zh-CN" altLang="en-US" sz="24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Large digital clock </a:t>
            </a:r>
            <a:endParaRPr lang="en-US" altLang="zh-CN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088" y="3028591"/>
            <a:ext cx="3740038" cy="235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77800" y="661670"/>
            <a:ext cx="4608830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6.5inch curved-screen clock shows the time clearly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Indoor Temperature and Humidity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Double Alarm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Weekend Mode,Snooze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4 levels of brightness can be adjusted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With USB Charging port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Size:179*92*56mm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Weight:305g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Adapter Input: AC100-240V, 50/60Hz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Adapter Output: 5.0V,1.5A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USB Charging: 5.0V,1.2A Max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Temperature Range: 0°C-50°C Humidity Range: 20%-95%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49.5*36*25 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 10.3KG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 9.6KG                                                             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30PCS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60395" y="561975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USD12.7/PC</a:t>
            </a:r>
            <a:endParaRPr lang="zh-CN" altLang="en-US" sz="1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902431" y="921907"/>
            <a:ext cx="42335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3710 Projection clock</a:t>
            </a:r>
            <a:endParaRPr lang="en-US" altLang="zh-CN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264627" y="3011953"/>
            <a:ext cx="3870960" cy="3023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180340" y="1176020"/>
            <a:ext cx="4702810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Projection Time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FM Radio with Sleep Timer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Double Alarm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USB Charging &amp; Battery Backup,Snooze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levels of brightness can be adjusted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With USB Charging port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size: : 170*63.77*84.50 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276g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Wood + plastic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 type:1*3V CR2032 button battery (included)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Power: Adaptor  AC100-240V,50/60Hz 1.5A  (included)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43.5*39.5*30 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 11.4KG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 10.7KG                                                             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30PCS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82595" y="570865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USD12.7/PC</a:t>
            </a:r>
            <a:endParaRPr lang="zh-CN" altLang="en-US" sz="14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902431" y="921907"/>
            <a:ext cx="423354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3200 Projection clock</a:t>
            </a:r>
            <a:endParaRPr lang="en-US" altLang="zh-CN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889000"/>
            <a:ext cx="8975090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Projection Time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FM Radio with Sleep Timer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Double Alarm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USB Charging &amp; Battery Backup,Snooze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4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levels of brightness can be adjusted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With USB Charging port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size: :20*90*90 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358g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 plastic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 type:1*3V CR2032 button battery (included)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Power: Adaptor  AC100-240V,50/60Hz 1.5A  (included)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48.5*44*30 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 11.4KG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 10.7KG                                                             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30PCS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124575" y="3434715"/>
            <a:ext cx="2935605" cy="25336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7545" y="568896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USD12.7/PC</a:t>
            </a:r>
            <a:endParaRPr lang="zh-CN" altLang="en-US" sz="1400"/>
          </a:p>
        </p:txBody>
      </p:sp>
      <p:sp>
        <p:nvSpPr>
          <p:cNvPr id="24" name="云形标注 23"/>
          <p:cNvSpPr/>
          <p:nvPr/>
        </p:nvSpPr>
        <p:spPr>
          <a:xfrm>
            <a:off x="4248785" y="1933575"/>
            <a:ext cx="2145030" cy="9505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118928" y="892175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245610" y="989965"/>
            <a:ext cx="264160" cy="264160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35514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704946" y="892062"/>
            <a:ext cx="42291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313S Projection clock</a:t>
            </a:r>
            <a:endParaRPr lang="en-US" altLang="zh-CN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-109855" y="989965"/>
            <a:ext cx="8975090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Projection Time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FM Radio with Sleep Timer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Double Alarm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USB Charging &amp; Battery Backup,Snooze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4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levels of brightness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for projector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can be adjusted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With USB Charging port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size: 179*92*56 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358g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 plastic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 type:1*3V CR2032 button battery (included)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Power: Adaptor  AC100-240V,50/60Hz 1.2A  (not included)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48.5*44*30 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 11.4KG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 10.7KG                                                             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30PCS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607050" y="3841115"/>
            <a:ext cx="3536950" cy="23609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7545" y="568896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USD12.8/PC</a:t>
            </a:r>
            <a:endParaRPr lang="zh-CN" altLang="en-US" sz="1400"/>
          </a:p>
        </p:txBody>
      </p:sp>
      <p:sp>
        <p:nvSpPr>
          <p:cNvPr id="2" name="云形标注 1"/>
          <p:cNvSpPr/>
          <p:nvPr/>
        </p:nvSpPr>
        <p:spPr>
          <a:xfrm>
            <a:off x="3970020" y="1933575"/>
            <a:ext cx="2145030" cy="9505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635767" y="77529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3623106" y="9146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3799486" y="9273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440960" y="834950"/>
            <a:ext cx="46704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5248 Travel alarm clock </a:t>
            </a:r>
            <a:endParaRPr lang="en-US" altLang="zh-CN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462" y="3424307"/>
            <a:ext cx="2113475" cy="229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41" y="3424307"/>
            <a:ext cx="1938378" cy="225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-8255" y="927100"/>
            <a:ext cx="9353550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 :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LCD  Display: Month/Date/Day of Week/Temperature/Alarm/Time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function: Display hour and minute, 12/24 hourformat is switchable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Date function: Display "Month" "Date" (from 2000for 2099）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and snooze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measurement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Backlight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With weekend mod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Backlight function 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key lock function+ECO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Specification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size: :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75*93*12.6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mm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Product weight: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70.2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Material  : ABS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Battery type:1*3V CR2032 button battery (included)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Package information : 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Carton size :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34*30*17.5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cm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G.W: 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10.9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KG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N.W: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10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.1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KG                                                                   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Q’TY: 40PCS 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    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17545" y="568896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USD4.8/PC</a:t>
            </a:r>
            <a:endParaRPr lang="zh-CN" altLang="en-US" sz="1400"/>
          </a:p>
        </p:txBody>
      </p:sp>
      <p:sp>
        <p:nvSpPr>
          <p:cNvPr id="24" name="云形标注 23"/>
          <p:cNvSpPr/>
          <p:nvPr/>
        </p:nvSpPr>
        <p:spPr>
          <a:xfrm>
            <a:off x="6089650" y="1745615"/>
            <a:ext cx="2145030" cy="9505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20年Aling\PPT\PPT材料\524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338830" y="2098040"/>
            <a:ext cx="5803265" cy="3627120"/>
          </a:xfrm>
          <a:prstGeom prst="rect">
            <a:avLst/>
          </a:prstGeom>
          <a:noFill/>
        </p:spPr>
      </p:pic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2000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568967" y="82609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734106" y="9527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542186" y="9527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107460" y="822250"/>
            <a:ext cx="57353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5247 </a:t>
            </a:r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Travel 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mirror </a:t>
            </a:r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alarm clock </a:t>
            </a:r>
            <a:endParaRPr lang="zh-CN" altLang="en-US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1350010"/>
            <a:ext cx="9353550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 :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LCD  Display: Month/Date/Day of Week/Temperature/Alarm/Time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function: Display hour and minute, 12/24 hourformat is switchable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Date function: Display "Month" "Date" (from 2000for 2099）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and snooze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measurement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Backlight function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With weekend mod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e;Backlight function 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Specification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size: :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90.5*85*13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mm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Product weight: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91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Material  : ABS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Battery type:1*3V CR2032 button battery (included)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Package information : 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Carton size :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34*39.5*19.5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cm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G.W: 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13.7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KG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N.W: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13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KG                                                                   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Q’TY: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120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PCS 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    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03545" y="557720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USD5.6/PC</a:t>
            </a:r>
            <a:endParaRPr lang="zh-CN" altLang="en-US" sz="14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837885" y="900392"/>
            <a:ext cx="42367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5235 projection clock</a:t>
            </a:r>
            <a:endParaRPr lang="en-US" altLang="zh-CN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818064" y="3188776"/>
            <a:ext cx="3334872" cy="270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377190" y="1018540"/>
            <a:ext cx="6915785" cy="4843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LCD display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Time,date,day of week,temperature display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clock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Backlight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Projection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color: white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 : LCD screen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 supply : 2*AA batteries(not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 : 146.7*33*86.28mm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weight:215g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 40 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46*35.5*21CM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10.9KG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12.2KG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17545" y="568896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USD9.5/PC</a:t>
            </a:r>
            <a:endParaRPr lang="zh-CN" altLang="en-US" sz="14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837885" y="900392"/>
            <a:ext cx="31362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5293 Clock </a:t>
            </a:r>
            <a:endParaRPr lang="zh-CN" altLang="en-US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07" y="2866873"/>
            <a:ext cx="3917473" cy="256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377190" y="1018540"/>
            <a:ext cx="6915785" cy="4843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LCD display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Time,date,day of week,temperature display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Weekend mode;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clock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Backlight function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clock with snooze function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 Hours format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C/F selectable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color: white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 : LCD screen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 supply : 2*AA batteries(not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 : 110*40.4*74.18mm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Weight:167g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QTY:72pcs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MEAS:48*35*26.5 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N.W:14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G.W:14.7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17545" y="568896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USD6.3/PC</a:t>
            </a:r>
            <a:endParaRPr lang="zh-CN" altLang="en-US" sz="1400"/>
          </a:p>
        </p:txBody>
      </p:sp>
      <p:sp>
        <p:nvSpPr>
          <p:cNvPr id="24" name="云形标注 23"/>
          <p:cNvSpPr/>
          <p:nvPr/>
        </p:nvSpPr>
        <p:spPr>
          <a:xfrm>
            <a:off x="4838065" y="1916430"/>
            <a:ext cx="2145030" cy="95059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317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795788" y="7899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3859325" y="927380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019121" y="9273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249271" y="847090"/>
            <a:ext cx="4894729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</a:t>
            </a:r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3160 Large digital clock</a:t>
            </a:r>
            <a:endParaRPr lang="zh-CN" altLang="en-US" sz="24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805693" y="3520767"/>
            <a:ext cx="3066527" cy="2323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219710" y="697865"/>
            <a:ext cx="8124825" cy="512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Double Alarm function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Snooze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three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level brightness control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12/24H format selection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DST summer time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, date , day of week ,  temperature display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clock function with weekend mode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 : LED display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Volume:30db-75 db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Size:245*160*39mm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Weight:196.5g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  18PCS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56*32.6*35CM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13KG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14KG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17545" y="568896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USD19/PC</a:t>
            </a:r>
            <a:endParaRPr lang="zh-CN" altLang="en-US" sz="1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357495" y="3113928"/>
            <a:ext cx="3709035" cy="276029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317" y="62861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1345322" y="72703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8867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88737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1862455" y="820420"/>
            <a:ext cx="71545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5265 Wireless charging nightlight alarm clock</a:t>
            </a:r>
            <a:endParaRPr lang="en-US" altLang="zh-CN" sz="20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29678" y="1219349"/>
            <a:ext cx="3856990" cy="5182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 display;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setting; 12/24 hour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format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 Group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setting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;3 Group ringtones selection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Snooze setting;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Brightness adjustment;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Nightlight  adjustment; 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10W fast wireless charger function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Power-off time memory function;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size:164*87*50mm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 :</a:t>
            </a:r>
            <a:r>
              <a:rPr lang="en-US" altLang="zh-CN" sz="1400" dirty="0" smtClean="0"/>
              <a:t>255g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marL="0" indent="0" algn="l"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Carton size : 40.5*32*31cm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G.W:   10.9KG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 10.2KG</a:t>
            </a:r>
            <a:r>
              <a:rPr lang="en-US" altLang="zh-CN" sz="1400" dirty="0" smtClean="0">
                <a:sym typeface="+mn-ea"/>
              </a:rPr>
              <a:t>                                                                </a:t>
            </a:r>
            <a:endParaRPr lang="en-US" altLang="zh-CN" sz="1400" dirty="0" smtClean="0">
              <a:sym typeface="+mn-ea"/>
            </a:endParaRPr>
          </a:p>
          <a:p>
            <a:pPr algn="l">
              <a:lnSpc>
                <a:spcPts val="1500"/>
              </a:lnSpc>
            </a:pPr>
            <a:r>
              <a:rPr lang="en-US" altLang="zh-CN" sz="1400" dirty="0" smtClean="0">
                <a:sym typeface="+mn-ea"/>
              </a:rPr>
              <a:t> Q’TY: 30pcs </a:t>
            </a:r>
            <a:endParaRPr lang="zh-CN" altLang="en-US" sz="1400" dirty="0"/>
          </a:p>
          <a:p>
            <a:pPr algn="l">
              <a:lnSpc>
                <a:spcPts val="1500"/>
              </a:lnSpc>
            </a:pPr>
            <a:endParaRPr lang="en-US" altLang="zh-CN" sz="1400" dirty="0" smtClean="0"/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442710" y="124396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2021  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64535" y="5575300"/>
            <a:ext cx="3327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00B0F0"/>
                </a:solidFill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</a:rPr>
              <a:t>FOBSZ Price: USD12.7/PC</a:t>
            </a:r>
            <a:endParaRPr lang="en-US" altLang="zh-CN" sz="1400">
              <a:solidFill>
                <a:srgbClr val="00B0F0"/>
              </a:solidFill>
            </a:endParaRPr>
          </a:p>
        </p:txBody>
      </p:sp>
      <p:sp>
        <p:nvSpPr>
          <p:cNvPr id="24" name="云形标注 23"/>
          <p:cNvSpPr/>
          <p:nvPr/>
        </p:nvSpPr>
        <p:spPr>
          <a:xfrm>
            <a:off x="3557270" y="448437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8915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10182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838065" y="890905"/>
            <a:ext cx="44697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 3180N </a:t>
            </a:r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Dinosaur  Clock</a:t>
            </a:r>
            <a:endParaRPr lang="zh-CN" altLang="en-US"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829723" y="4380232"/>
            <a:ext cx="989704" cy="151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603" y="2479040"/>
            <a:ext cx="2041631" cy="2858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180340" y="1141730"/>
            <a:ext cx="8975090" cy="4843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Dinosaur design, lovely and cute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LCD display, with warm orange backlight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Time, date and day of week display, with weekend mode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LED night light function, with 4 levels brightness control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function, support 12 / 24 H format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 : LCD screen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3 AAA batteries ( not included ) or usb cable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 supply;Adaptor(not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Size: 99.02*111.91*166.46mm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Weight:438g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  30PCS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52.5*34.5*37CM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12KG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13KG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26260" y="577723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10,000pcs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USD9.0/PC</a:t>
            </a:r>
            <a:endParaRPr lang="zh-CN" altLang="en-US" sz="14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 descr="ppt_目录页11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r="25274"/>
          <a:stretch>
            <a:fillRect/>
          </a:stretch>
        </p:blipFill>
        <p:spPr>
          <a:xfrm>
            <a:off x="0" y="-50800"/>
            <a:ext cx="9177020" cy="690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73053" y="2839339"/>
            <a:ext cx="303085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Weather station series &amp;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     Thermometer</a:t>
            </a:r>
            <a:endParaRPr lang="en-US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0275" y="5053694"/>
            <a:ext cx="7188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en-US" altLang="zh-CN" sz="7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菱形 9"/>
          <p:cNvSpPr/>
          <p:nvPr/>
        </p:nvSpPr>
        <p:spPr>
          <a:xfrm>
            <a:off x="2837656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/>
          <p:cNvSpPr/>
          <p:nvPr/>
        </p:nvSpPr>
        <p:spPr>
          <a:xfrm>
            <a:off x="3092291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5254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35133" y="2514600"/>
            <a:ext cx="5066957" cy="286026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248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978667" y="90229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042206" y="10289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180486" y="10289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504460" y="911150"/>
            <a:ext cx="47764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5254 </a:t>
            </a:r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Mini Hygrothermograph </a:t>
            </a:r>
            <a:endParaRPr lang="zh-CN" altLang="en-US" sz="20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580" y="725170"/>
            <a:ext cx="8488680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 : 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measurement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MAX/MIN temperature and humidity memory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Dry/Wet/Comfortable icon display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C/F selectable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Specification: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Battery: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2*AAA batteries(3V)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Product size: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78*64.5*21.5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mm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measuring range: -9.9℃~ 60℃（14.18˚F~140˚F）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measuring range: 20%~95%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accuracy:± 1 degree Celsius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measurement error: ± 5%RH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accuracy: ±1%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Data update cycle: 10 seconds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Package information 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Carton size : 38.5*21.5*16.5cm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GW: 8KG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NW:8.7KG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Qty:100     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24" name="云形标注 23"/>
          <p:cNvSpPr/>
          <p:nvPr/>
        </p:nvSpPr>
        <p:spPr>
          <a:xfrm>
            <a:off x="4445000" y="1310005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05000" y="567753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USD5.2/PC</a:t>
            </a:r>
            <a:endParaRPr lang="zh-CN" altLang="en-US" sz="14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457967" y="83879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3521506" y="9654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3659786" y="9654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983760" y="847650"/>
            <a:ext cx="47764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5253 </a:t>
            </a:r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Mini Hygrothermograph </a:t>
            </a:r>
            <a:endParaRPr lang="zh-CN" altLang="en-US" sz="20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9880" y="847725"/>
            <a:ext cx="5097145" cy="5962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 :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measurement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MAX/MIN temperature and humidity memory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Dry/Wet/Comfortable icon display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display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,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Date display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12/24H format selection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C/F selectable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Specification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Battery: 1*CR2032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Product size:70*70*14mm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Product weight:65 g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measuring range: -9.9℃~ 60℃（14.18˚F~140˚F）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measuring range: 20%~95%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accuracy:± 1 degree Celsius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measurement error: ± 5%RH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accuracy: ±1%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Data update cycle: 10 seconds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Package information : 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Carton size :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38.5*21.5*16.5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cm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GW: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8.7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KG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NW: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8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KG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Qty:200      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5595912" y="3286124"/>
            <a:ext cx="3548088" cy="280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云形标注 23"/>
          <p:cNvSpPr/>
          <p:nvPr/>
        </p:nvSpPr>
        <p:spPr>
          <a:xfrm>
            <a:off x="4159885" y="169926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17545" y="568896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USD4.6/PC</a:t>
            </a:r>
            <a:endParaRPr lang="zh-CN" altLang="en-US" sz="140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457967" y="83879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3521506" y="9654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3659786" y="9654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983760" y="847650"/>
            <a:ext cx="47783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118T </a:t>
            </a:r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Mini Hygrothermograph </a:t>
            </a:r>
            <a:endParaRPr lang="zh-CN" altLang="en-US" sz="20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780" y="1078230"/>
            <a:ext cx="8999220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 :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measurement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MAX/MIN temperature and humidity memory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Dry/Wet/Comfortable icon display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trend display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Specification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Battery: 1*AAA(not include)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Product size: 80*61*21.01mm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Product weight: 53g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measuring range: 0~50 degree Celsius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measuring range: 20%~95%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accuracy: 1 degree Celsius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accuracy: 5%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Data update cycle: 10 seconds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Package information : 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Carton size : 49.5*26.5*29.5cm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GW: 11.8KG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NW:11KG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Qty:200   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   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pic>
        <p:nvPicPr>
          <p:cNvPr id="6" name="图片 5" descr="800-5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914077" y="3060692"/>
            <a:ext cx="3238506" cy="323850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7545" y="568896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USD3.2/PC</a:t>
            </a:r>
            <a:endParaRPr lang="zh-CN" altLang="en-US" sz="140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457967" y="83879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3521506" y="9654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3659786" y="96548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983760" y="847650"/>
            <a:ext cx="47783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127T </a:t>
            </a:r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Mini Hygrothermograph </a:t>
            </a:r>
            <a:endParaRPr lang="zh-CN" altLang="en-US" sz="20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780" y="1078230"/>
            <a:ext cx="8999220" cy="5682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 :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measurement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MAX/MIN temperature and humidity memory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Dry/Wet/Comfortable icon display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trend display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Specification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Battery: 1*AAA(not include)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Product size: 84.15*84.15*23.31mm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Product weight: 57.5g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measuring range: 0~50 degree Celsius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measuring range: 20%~95%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accuracy: 1 degree Celsius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Humidity accuracy: 5%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Data update cycle: 10 seconds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Package information : 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Carton size : 45*30*28 cm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GW: 12.5KG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NW:11.7KG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Qty:200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   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pic>
        <p:nvPicPr>
          <p:cNvPr id="3" name="图片 1" descr="127T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310319" y="3297235"/>
            <a:ext cx="2643206" cy="27459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7545" y="568896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USD3.2/PC</a:t>
            </a:r>
            <a:endParaRPr lang="zh-CN" altLang="en-US" sz="14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433695" y="3186430"/>
            <a:ext cx="3710305" cy="32169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317" y="6572250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7899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9166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9166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883785" y="779145"/>
            <a:ext cx="42691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128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S </a:t>
            </a:r>
            <a:r>
              <a:rPr lang="en-US" altLang="zh-CN" sz="2000" b="1" dirty="0" err="1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WiFi weather station </a:t>
            </a:r>
            <a:endParaRPr lang="zh-CN" altLang="en-US" sz="20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9695" y="1402080"/>
            <a:ext cx="8190230" cy="456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Via wifi to connect App”Wi-Fi Weather”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Time,date,weekday display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Real-time temperature and humidity display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Alarm/snooze function(it should be set up by mobile phone)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Coming 3 days weather station forecast:weather graph,Min&amp;Max temperature and humidity forecast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ze: 153*97*61mm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weight:215.5g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ABS +acrylic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owered by DC 5V adaptor  (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ex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30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42*38.5*40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1.1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0.6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85390" y="588137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10,000pcs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USD18.8/PC</a:t>
            </a:r>
            <a:endParaRPr lang="zh-CN" altLang="en-US" sz="14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18097" y="62861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7899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9166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9166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883785" y="847090"/>
            <a:ext cx="4081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YGH-128 </a:t>
            </a:r>
            <a:r>
              <a:rPr lang="en-US" altLang="zh-CN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Weather station</a:t>
            </a:r>
            <a:endParaRPr lang="en-US" altLang="zh-CN" sz="2000" b="1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1445" y="1307465"/>
            <a:ext cx="8489315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LED display to show weather,time(12/24 Hours),indoor temperature and humidity,outdoor temperature and temperature and humidity,outdoor temperature and humidity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HD LED display screen with 180 view angle,which is visible from any angle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/snooze function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Black body with transparent PC cover,high-end and fashionable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With remote sensor,adopt wireless transmission technology, which transmits up to 100 Ft (open area)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Four kinds of weather graph display:sunny/sunny with cloudy/cloudy/rainy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main unit  size: 153*97*61mm  ,sensor size : 45*21*97mm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weight:215.5g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ABS +acrylic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Main unit powered by DC 5V adaptor  (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ex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Remote sensor powered by 2pcs AAA battery 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30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42*38.5*40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1.1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0.6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838825" y="3902075"/>
            <a:ext cx="3126740" cy="17125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217545" y="568896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10,000pcs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USD16.9/PC</a:t>
            </a:r>
            <a:endParaRPr lang="zh-CN" altLang="en-US" sz="140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7899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9166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9166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883785" y="847090"/>
            <a:ext cx="4081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312</a:t>
            </a:r>
            <a:r>
              <a:rPr lang="zh-CN" altLang="en-US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Weather station</a:t>
            </a:r>
            <a:endParaRPr lang="en-US" altLang="zh-CN" sz="2000" b="1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8905" y="554990"/>
            <a:ext cx="8489315" cy="5682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LCD display to show weather,time(12/24 Hours),indoor  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Outdoor/indoor humidity display     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Calendar display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/snooze function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display:”Hour””Minute”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Four kinds of weather graph display:sunny/sunny with cloudy/cloudy/rainy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wireless transmission technology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Accompany with outdoor sensor (30 meters for open area)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main unit  size: 109*106*39mm  ,sensor size : 95*45*20mm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148 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ABS +acrylic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Main unit powered by DC 5V adaptor  (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ex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Outdoor sensor powered by  2pcs AAA battery 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50*40*40 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G.W:12.3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 11KG                                                             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32PCS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42" y="3958124"/>
            <a:ext cx="3334164" cy="234140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21940" y="571563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10,000pcs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/PC</a:t>
            </a:r>
            <a:endParaRPr lang="zh-CN" altLang="en-US" sz="140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7899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9166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9166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883785" y="847090"/>
            <a:ext cx="4081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391</a:t>
            </a:r>
            <a:r>
              <a:rPr lang="zh-CN" altLang="en-US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Weather station</a:t>
            </a:r>
            <a:endParaRPr lang="en-US" altLang="zh-CN" sz="2000" b="1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740" y="1181100"/>
            <a:ext cx="8489315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LCD display to show weather,time(12/24 Hours),indoor  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Outdoor/indoor humidity display     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Calendar display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/snooze function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display:”Hour””Minute”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Four kinds of weather graph display:sunny/sunny with cloudy/cloudy/rainy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wireless transmission technology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Accompany with outdoor sensor (30 meters for open area)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Main unit powered by DC 5V adaptor  (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ex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Outdoor sensor powered by  2pcs AAA battery (not 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239g 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Main unit size: 145*100*22.54mm ,sensor size : 95*45*20mm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:57*40*39.5CM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17KG                                                              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15.5KG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40PCS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936615" y="3607435"/>
            <a:ext cx="3028950" cy="2438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21940" y="571563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10,000pcs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/PC</a:t>
            </a:r>
            <a:endParaRPr lang="zh-CN" altLang="en-US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851843" y="3206750"/>
            <a:ext cx="3291963" cy="30924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76005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8867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88737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561360" y="816535"/>
            <a:ext cx="61601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5269</a:t>
            </a:r>
            <a:r>
              <a:rPr sz="24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Human body induction clock</a:t>
            </a:r>
            <a:endParaRPr sz="24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0763" y="1216809"/>
            <a:ext cx="3856990" cy="5017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Large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E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 display;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Clock setting; 12/24 hour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format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2 Group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setting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;2 Group ringtones selection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Snooze setting;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3 volumes selection:High-Middle-low;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Nightlight + colorful light adjustment; 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Power-off time memory function;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 128*92*41.5mm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 : 158.5g </a:t>
            </a:r>
            <a:endParaRPr lang="en-US" altLang="zh-CN" sz="1400" kern="1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marL="0" indent="0" algn="l" fontAlgn="auto">
              <a:lnSpc>
                <a:spcPct val="120000"/>
              </a:lnSpc>
              <a:buNone/>
            </a:pPr>
            <a:r>
              <a:rPr lang="en-US" altLang="zh-CN" sz="1400" b="1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Packaging Info: </a:t>
            </a:r>
            <a:endParaRPr lang="en-US" altLang="zh-CN" sz="1400" b="1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Carton size : 57*41*23 cm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G.W:   12.9KG</a:t>
            </a:r>
            <a:endParaRPr lang="en-US" altLang="zh-CN" sz="1400" dirty="0" smtClean="0">
              <a:latin typeface="Calibri" panose="020F0502020204030204" charset="0"/>
              <a:cs typeface="Calibri" panose="020F0502020204030204" charset="0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latin typeface="Calibri" panose="020F0502020204030204" charset="0"/>
                <a:cs typeface="Calibri" panose="020F0502020204030204" charset="0"/>
                <a:sym typeface="+mn-ea"/>
              </a:rPr>
              <a:t>N.W:  12.1KG</a:t>
            </a:r>
            <a:r>
              <a:rPr lang="en-US" altLang="zh-CN" sz="1400" dirty="0" smtClean="0">
                <a:sym typeface="+mn-ea"/>
              </a:rPr>
              <a:t>                                                                </a:t>
            </a:r>
            <a:endParaRPr lang="en-US" altLang="zh-CN" sz="1400" dirty="0" smtClean="0">
              <a:sym typeface="+mn-ea"/>
            </a:endParaRPr>
          </a:p>
          <a:p>
            <a:pPr algn="l" fontAlgn="auto">
              <a:lnSpc>
                <a:spcPct val="120000"/>
              </a:lnSpc>
            </a:pPr>
            <a:r>
              <a:rPr lang="en-US" altLang="zh-CN" sz="1400" dirty="0" smtClean="0">
                <a:sym typeface="+mn-ea"/>
              </a:rPr>
              <a:t> Q’TY: 40pcs </a:t>
            </a:r>
            <a:endParaRPr lang="en-US" altLang="zh-CN" sz="1400" dirty="0" smtClean="0"/>
          </a:p>
          <a:p>
            <a:pPr algn="l">
              <a:lnSpc>
                <a:spcPct val="130000"/>
              </a:lnSpc>
            </a:pP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430645" y="1151890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2022  </a:t>
            </a:r>
            <a:r>
              <a:rPr lang="en-US" sz="3000" dirty="0" smtClean="0">
                <a:solidFill>
                  <a:srgbClr val="C00000"/>
                </a:solidFill>
              </a:rPr>
              <a:t>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71545" y="5777230"/>
            <a:ext cx="23806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00B0F0"/>
                </a:solidFill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</a:rPr>
              <a:t>FOBSZ Price: USD8.5/PC</a:t>
            </a:r>
            <a:endParaRPr lang="en-US" altLang="zh-CN" sz="1400">
              <a:solidFill>
                <a:srgbClr val="00B0F0"/>
              </a:solidFill>
            </a:endParaRPr>
          </a:p>
        </p:txBody>
      </p:sp>
      <p:sp>
        <p:nvSpPr>
          <p:cNvPr id="6" name="云形标注 5"/>
          <p:cNvSpPr/>
          <p:nvPr/>
        </p:nvSpPr>
        <p:spPr>
          <a:xfrm>
            <a:off x="3895090" y="4675505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65943" y="789940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40238" y="9166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535488" y="916623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883785" y="847090"/>
            <a:ext cx="40817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392</a:t>
            </a:r>
            <a:r>
              <a:rPr lang="zh-CN" altLang="en-US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20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Weather station</a:t>
            </a:r>
            <a:endParaRPr lang="en-US" altLang="zh-CN" sz="2000" b="1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900" y="1181100"/>
            <a:ext cx="8489315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LCD display to show weather,time(12/24 Hours),indoor  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Outdoor/indoor humidity display     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Calendar display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Alarm /snooze function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display:”Hour””Minute”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Four kinds of weather graph display:sunny/sunny with cloudy/cloudy/rainy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wireless transmission technology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Accompany with outdoor sensor (30 meters for open area)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Main unit  size:  58.65*107*173mm   sensor size : 95*45*20mm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363g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Main unit powered by DC 5V adaptor  (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ex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Outdoor sensor powered by  2pcs AAA battery (not included)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43*40*43 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G.W:12.3KG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 11.2KG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 20PCS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239" y="2944114"/>
            <a:ext cx="3293197" cy="329319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74365" y="571563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10,000pcs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/PC</a:t>
            </a:r>
            <a:endParaRPr lang="zh-CN" altLang="en-US" sz="140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 descr="ppt_目录页11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r="25274"/>
          <a:stretch>
            <a:fillRect/>
          </a:stretch>
        </p:blipFill>
        <p:spPr>
          <a:xfrm>
            <a:off x="0" y="-50800"/>
            <a:ext cx="9177020" cy="69088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73053" y="2839339"/>
            <a:ext cx="32016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Air quality monitor </a:t>
            </a:r>
            <a:endParaRPr lang="en-US" sz="24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90275" y="5053694"/>
            <a:ext cx="71882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en-US" altLang="zh-CN" sz="7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菱形 9"/>
          <p:cNvSpPr/>
          <p:nvPr/>
        </p:nvSpPr>
        <p:spPr>
          <a:xfrm>
            <a:off x="2869406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/>
          <p:cNvSpPr/>
          <p:nvPr/>
        </p:nvSpPr>
        <p:spPr>
          <a:xfrm>
            <a:off x="3092291" y="1341438"/>
            <a:ext cx="3501390" cy="3501390"/>
          </a:xfrm>
          <a:prstGeom prst="diamond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17621" y="62861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259138" y="893445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3333433" y="102012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3428683" y="102012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744754" y="891540"/>
            <a:ext cx="36893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N07C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CO2 Monitor</a:t>
            </a:r>
            <a:endParaRPr lang="zh-CN" altLang="en-US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880" y="4135157"/>
            <a:ext cx="4828540" cy="194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79375" y="466090"/>
            <a:ext cx="8489315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Adopt </a:t>
            </a:r>
            <a:r>
              <a:rPr lang="en-US"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non-dispersive </a:t>
            </a: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infrared</a:t>
            </a:r>
            <a:r>
              <a:rPr lang="en-US"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(NDIR)</a:t>
            </a: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gas sensor technology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measurement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Real time display of CO2 concentration per cubic meter.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Index exceeding reminder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Dry/Wet/Comfortable icon display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Built-in  1200mah  lithium battery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Measuring range :400 -5000 ppm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Accuracy : ± (50ppm + 5% )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 :128*95.8*29.9mm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Resolution : ± 50ppm + 5%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Temperature measuring range : -9-50°C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Humidity measuring range : 20%~95%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 supply : usb cable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size:47*20.5*35CM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N.W:12.8KGS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  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G.W:13.5KGS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QTY:30pcs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21940" y="571563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35.5/PC</a:t>
            </a:r>
            <a:endParaRPr lang="zh-CN" altLang="en-US" sz="14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259138" y="893445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3333433" y="102012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3428683" y="102012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744754" y="891540"/>
            <a:ext cx="36550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13C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CO2 Monitor</a:t>
            </a:r>
            <a:endParaRPr lang="zh-CN" altLang="en-US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8893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776595" y="3288665"/>
            <a:ext cx="3261995" cy="23031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59690" y="1139190"/>
            <a:ext cx="8489315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Adopt new generation of dual channel infrared gas sensor technology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measurement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Real time display of CO2 concentration per cubic meter.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Index exceeding reminder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Dry/Wet/Comfortable icon display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Measuring range :400 -5000 ppm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Accuracy : ± (50ppm + 5% )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 :86*48*49mm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Resolution : ± 50ppm + 5%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Temperature measuring range : -9-50°C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Humidity measuring range : 20%~95%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 supply : usb cable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/AAA batteries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size:40*29*24cm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N.W:8.6KGS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G.W:9.2KGS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QTY:60pcs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59455" y="568452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26/PC</a:t>
            </a:r>
            <a:endParaRPr lang="zh-CN" altLang="en-US" sz="14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259138" y="893445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3333433" y="102012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3428683" y="102012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744754" y="891540"/>
            <a:ext cx="381063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13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PM2.5 Monitor</a:t>
            </a:r>
            <a:endParaRPr lang="en-US" altLang="zh-CN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0490" y="1020445"/>
            <a:ext cx="8489315" cy="5403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Adopt laser sensor technology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measurement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LCD display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Index exceeding reminder ,the display will flash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Power saving function ,10 minutes auto shut down to save batteries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PM2.5 measuring range : 0-999ug/m³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Resolution : 1ug/m³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Temperature measuring range : -9-50°C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Humidity measuring range : 20%~95%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 : LCD screen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 supply : 3 AAA batteries ( not included ) or usb cable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 : 86*48.6* 49mm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size:40*29*24cm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N.W:8.6KGS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G.W:9.2KGS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QTY:60pcs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698490" y="3722370"/>
            <a:ext cx="3305175" cy="25768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158490" y="566166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1,000pcs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13/PC</a:t>
            </a:r>
            <a:endParaRPr lang="zh-CN" altLang="en-US" sz="14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3259138" y="893445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3333433" y="102012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3428683" y="102012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3744754" y="891540"/>
            <a:ext cx="53086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A5 </a:t>
            </a:r>
            <a:r>
              <a:rPr lang="en-US" altLang="zh-CN" sz="24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HCHO</a:t>
            </a:r>
            <a:r>
              <a:rPr lang="zh-CN" altLang="en-US" sz="24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/ PM2.5/ TVOC</a:t>
            </a:r>
            <a:r>
              <a:rPr lang="en-US" altLang="zh-CN" sz="2400" b="1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Monitor</a:t>
            </a:r>
            <a:endParaRPr lang="en-US" altLang="zh-CN" sz="2400" b="1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281" y="2736736"/>
            <a:ext cx="2989673" cy="314627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025" y="1341755"/>
            <a:ext cx="8489315" cy="4843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Formaldehyde detect , electrochemical sensor technology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PM2.5 detect ,laser sensor technology 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TVOC detect , esemiconductor sensor technology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display:”Hour””Minute”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display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Via display screen,screen size:98*86*2.65mm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size:145*100*33mm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 275g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ABS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powered by DC 5V adaptor  (included)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 43.5*32.5*22.5cm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G.W:12.2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11.5  KG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30 PCS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19855" y="5663565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Q‘ty: 1,000pcs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  <a:sym typeface="+mn-ea"/>
              </a:rPr>
              <a:t>FOBSZ Price: 85/PC</a:t>
            </a:r>
            <a:endParaRPr lang="zh-CN" altLang="en-US" sz="14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5118418" y="964565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5192713" y="109124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5287963" y="109124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5604034" y="962660"/>
            <a:ext cx="34607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A7 </a:t>
            </a:r>
            <a:r>
              <a:rPr lang="en-US" altLang="zh-CN" sz="28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HCHO Monitor</a:t>
            </a:r>
            <a:endParaRPr lang="en-US" altLang="zh-CN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938905" y="5786120"/>
            <a:ext cx="1350010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MOQ:</a:t>
            </a:r>
            <a:r>
              <a:rPr lang="en-US" altLang="zh-CN" sz="1200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1200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00</a:t>
            </a:r>
            <a:endParaRPr lang="zh-CN" altLang="en-US" sz="1200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endParaRPr lang="zh-CN" altLang="en-US" sz="1200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1355725"/>
            <a:ext cx="8489315" cy="428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Formaldehyde detect , electrochemical sensor technology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 hour format selection</a:t>
            </a:r>
            <a:endParaRPr lang="en-US"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display:”Hour””Minute”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display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41*94*55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 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ABS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powered by DC 5V adaptor  (included)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38*34*33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9.5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8.7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KG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0 PCS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753735" y="2778760"/>
            <a:ext cx="3310890" cy="339852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5118418" y="964565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5192713" y="109124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5287963" y="109124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5604034" y="962660"/>
            <a:ext cx="34855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A8 PM2.5</a:t>
            </a:r>
            <a:r>
              <a:rPr lang="en-US" altLang="zh-CN" sz="28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Monitor</a:t>
            </a:r>
            <a:endParaRPr lang="en-US" altLang="zh-CN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778885" y="5786120"/>
            <a:ext cx="1509395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MOQ:</a:t>
            </a:r>
            <a:r>
              <a:rPr lang="en-US" altLang="zh-CN" sz="1200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1200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00</a:t>
            </a:r>
            <a:endParaRPr lang="zh-CN" altLang="en-US" sz="1200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endParaRPr lang="zh-CN" altLang="en-US" sz="1200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0" y="1685290"/>
            <a:ext cx="8489315" cy="4284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Adopt laser sensor technology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12/24 hour format selection</a:t>
            </a:r>
            <a:endParaRPr lang="en-US"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display:”Hour””Minute”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Temperature and humidity display 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size:1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41*94*55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 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ABS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powered by DC 5V adaptor  (included)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38*34*33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9.5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KG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8.7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KG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</a:t>
            </a:r>
            <a:r>
              <a:rPr 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2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0 PCS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953125" y="2748915"/>
            <a:ext cx="3190875" cy="3381375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325938" y="913765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4400233" y="104044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4495483" y="1040448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4843939" y="913765"/>
            <a:ext cx="37045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A10 PM2.5</a:t>
            </a:r>
            <a:r>
              <a:rPr lang="en-US" altLang="zh-CN" sz="2800" b="1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Monitor</a:t>
            </a:r>
            <a:endParaRPr lang="en-US" altLang="zh-CN" sz="2800" b="1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471478" y="5898991"/>
            <a:ext cx="975360" cy="330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sz="1200" dirty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MOQ:1000</a:t>
            </a:r>
            <a:endParaRPr lang="en-US" altLang="zh-CN" sz="1200" dirty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876" y="4063264"/>
            <a:ext cx="1795024" cy="193748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055" y="1379855"/>
            <a:ext cx="8489315" cy="4843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Mini stone design,international patent product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PM2.5 laser sensor technology,providing more accurate measurement date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Black body with transparent PC cover,high-end and  fashionable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HD LED display screen with 180° view angle,which is visible from any angle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Small and portable,and with built-in lithium battery, let you know the PM2.5 value at anytime and anywhere</a:t>
            </a:r>
            <a:endParaRPr sz="1400" dirty="0" smtClean="0"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Display screen : LED digital display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Power supply : battery   Battery capacity : 500mAh  Battery working time : more than 5 hours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Measuring range : 0-999ug/m3   Resolution : 1ug/m3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Accuracy : +/-10ug/m3 (low concentration) +/-15% (high concentration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size : 78*84*52mm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4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:38*31*29.5cm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8.8KG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  8KG                                                 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40  PCS   </a:t>
            </a:r>
            <a:endParaRPr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PPT封面-小李-10月17日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492" y="854393"/>
            <a:ext cx="9151144" cy="51492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24928" y="3106421"/>
            <a:ext cx="26943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Thanks</a:t>
            </a:r>
            <a:endParaRPr lang="en-US" alt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18097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619723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74640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7470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691535" y="581585"/>
            <a:ext cx="37426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0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5282 Projection Clock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79195" y="1642745"/>
            <a:ext cx="5633720" cy="3725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Features: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Clock setting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 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12/24 hour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format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;</a:t>
            </a:r>
            <a:endParaRPr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Alarm setting (1 group)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, Snooze function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Volume adjustment(L01, L02)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With weekend mod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e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C</a:t>
            </a:r>
            <a:r>
              <a:rPr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alendar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 function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T</a:t>
            </a:r>
            <a:r>
              <a:rPr lang="zh-CN" alt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emperature measurement </a:t>
            </a: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(0℃ to 50℃)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Time projection function</a:t>
            </a:r>
            <a:endParaRPr lang="en-US" altLang="zh-CN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</a:rPr>
              <a:t>With backlight</a:t>
            </a:r>
            <a:endParaRPr lang="zh-CN" alt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Inout interface: Micro USB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</a:t>
            </a:r>
            <a:r>
              <a:rPr lang="zh-CN" altLang="en-US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ower supply</a:t>
            </a: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 3pcs*AAA battery or Adapter (exclude)</a:t>
            </a:r>
            <a:endParaRPr lang="en-US" altLang="zh-CN" sz="14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14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Material:ABS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6430645" y="102425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2021  Newest 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pic>
        <p:nvPicPr>
          <p:cNvPr id="2" name="图片 1" descr="5282-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956935" y="2849880"/>
            <a:ext cx="3048000" cy="304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85515" y="5572760"/>
            <a:ext cx="3327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00B0F0"/>
                </a:solidFill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</a:rPr>
              <a:t>FOBSZ Price: USD9.5/PC</a:t>
            </a:r>
            <a:endParaRPr lang="en-US" altLang="zh-CN" sz="1400">
              <a:solidFill>
                <a:srgbClr val="00B0F0"/>
              </a:solidFill>
            </a:endParaRPr>
          </a:p>
        </p:txBody>
      </p:sp>
      <p:sp>
        <p:nvSpPr>
          <p:cNvPr id="24" name="云形标注 23"/>
          <p:cNvSpPr/>
          <p:nvPr/>
        </p:nvSpPr>
        <p:spPr>
          <a:xfrm>
            <a:off x="1074420" y="536829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230F po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28285" y="2798445"/>
            <a:ext cx="3434715" cy="3434715"/>
          </a:xfrm>
          <a:prstGeom prst="rect">
            <a:avLst/>
          </a:prstGeom>
        </p:spPr>
      </p:pic>
      <p:sp>
        <p:nvSpPr>
          <p:cNvPr id="25" name="爆炸形 1 24"/>
          <p:cNvSpPr/>
          <p:nvPr/>
        </p:nvSpPr>
        <p:spPr>
          <a:xfrm>
            <a:off x="6569710" y="1551305"/>
            <a:ext cx="2574290" cy="161290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rgbClr val="C00000"/>
                </a:solidFill>
              </a:rPr>
              <a:t>2022</a:t>
            </a:r>
            <a:r>
              <a:rPr lang="zh-CN" altLang="en-US" sz="3000" dirty="0" smtClean="0">
                <a:solidFill>
                  <a:srgbClr val="C00000"/>
                </a:solidFill>
              </a:rPr>
              <a:t>年新品</a:t>
            </a:r>
            <a:endParaRPr lang="zh-CN" altLang="en-US" sz="3000" dirty="0" smtClean="0">
              <a:solidFill>
                <a:srgbClr val="C0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8572" y="-2222"/>
            <a:ext cx="9161621" cy="557213"/>
          </a:xfrm>
          <a:prstGeom prst="rect">
            <a:avLst/>
          </a:prstGeom>
          <a:solidFill>
            <a:srgbClr val="00B0F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矩形 9"/>
          <p:cNvSpPr/>
          <p:nvPr/>
        </p:nvSpPr>
        <p:spPr>
          <a:xfrm>
            <a:off x="-8572" y="6298883"/>
            <a:ext cx="9161621" cy="571500"/>
          </a:xfrm>
          <a:prstGeom prst="rect">
            <a:avLst/>
          </a:prstGeom>
          <a:pattFill prst="ltUpDiag">
            <a:fgClr>
              <a:srgbClr val="00B0F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2044457" y="760058"/>
            <a:ext cx="517208" cy="517208"/>
          </a:xfrm>
          <a:prstGeom prst="ellipse">
            <a:avLst/>
          </a:prstGeom>
          <a:solidFill>
            <a:srgbClr val="59CCF5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菱形 11"/>
          <p:cNvSpPr/>
          <p:nvPr/>
        </p:nvSpPr>
        <p:spPr>
          <a:xfrm>
            <a:off x="2088311" y="886741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菱形 13"/>
          <p:cNvSpPr/>
          <p:nvPr/>
        </p:nvSpPr>
        <p:spPr>
          <a:xfrm>
            <a:off x="2215161" y="887376"/>
            <a:ext cx="264319" cy="264319"/>
          </a:xfrm>
          <a:prstGeom prst="diamond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文本框 14"/>
          <p:cNvSpPr txBox="1"/>
          <p:nvPr/>
        </p:nvSpPr>
        <p:spPr>
          <a:xfrm>
            <a:off x="2873145" y="754940"/>
            <a:ext cx="46977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YGH-</a:t>
            </a:r>
            <a:r>
              <a:rPr lang="en-US" altLang="zh-CN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5230FPro</a:t>
            </a:r>
            <a:r>
              <a:rPr 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b="1" dirty="0" smtClean="0">
                <a:solidFill>
                  <a:srgbClr val="59CCF5"/>
                </a:solidFill>
                <a:latin typeface="微软雅黑" panose="020B0503020204020204" charset="-122"/>
                <a:ea typeface="微软雅黑" panose="020B0503020204020204" charset="-122"/>
              </a:rPr>
              <a:t>收音机时钟</a:t>
            </a:r>
            <a:endParaRPr lang="zh-CN" altLang="en-US" sz="2800" b="1" dirty="0" smtClean="0">
              <a:solidFill>
                <a:srgbClr val="59CCF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83883" y="1356509"/>
            <a:ext cx="4170045" cy="48875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Product features:</a:t>
            </a:r>
            <a:endParaRPr lang="zh-CN" altLang="en-US" sz="1200" b="1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Brightness adjustable: screen 4 block adjust brightness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Time function: 12/24 hour system conversion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Alarm function: Set two alarm clocks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Noise volume: small/medium/large volume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Snooze function: 9 minutes later the alarm again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Radio mode: auto search, auto store up to 50</a:t>
            </a: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30000"/>
              </a:lnSpc>
            </a:pP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</a:t>
            </a:r>
            <a:r>
              <a:rPr lang="zh-CN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pecification</a:t>
            </a:r>
            <a:r>
              <a:rPr lang="en-US" altLang="zh-CN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:</a:t>
            </a:r>
            <a:endParaRPr lang="en-US" altLang="zh-CN" sz="12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2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size: : 156*64*5</a:t>
            </a:r>
            <a:r>
              <a:rPr lang="en-US" sz="12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5</a:t>
            </a:r>
            <a:r>
              <a:rPr sz="12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cm</a:t>
            </a:r>
            <a:endParaRPr sz="12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2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Product weight: 218g</a:t>
            </a:r>
            <a:endParaRPr sz="12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2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Material  : ABS/PC</a:t>
            </a:r>
            <a:endParaRPr sz="12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2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Battery type:1*3V CR2032 button battery (included)</a:t>
            </a:r>
            <a:endParaRPr sz="12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endParaRPr sz="12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200" b="1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Packaging Info:</a:t>
            </a:r>
            <a:endParaRPr sz="1200" b="1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2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Carton size :  39.5*32*36cm</a:t>
            </a:r>
            <a:endParaRPr sz="12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2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G.W:  12.46 KG</a:t>
            </a:r>
            <a:endParaRPr sz="12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2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N.W:  11.6KG                                                                    </a:t>
            </a:r>
            <a:endParaRPr sz="12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sz="1200" kern="1000" dirty="0" smtClean="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typeface="Calibri" panose="020F0502020204030204" charset="0"/>
                <a:ea typeface="微软雅黑" panose="020B0503020204020204" charset="-122"/>
                <a:cs typeface="Calibri" panose="020F0502020204030204" charset="0"/>
                <a:sym typeface="+mn-ea"/>
              </a:rPr>
              <a:t>Q’TY:  40PCS  </a:t>
            </a:r>
            <a:endParaRPr sz="1200" kern="1000" dirty="0" smtClean="0">
              <a:solidFill>
                <a:schemeClr val="tx1">
                  <a:lumMod val="95000"/>
                  <a:lumOff val="5000"/>
                </a:schemeClr>
              </a:solidFill>
              <a:uFillTx/>
              <a:latin typeface="Calibri" panose="020F0502020204030204" charset="0"/>
              <a:ea typeface="微软雅黑" panose="020B0503020204020204" charset="-122"/>
              <a:cs typeface="Calibri" panose="020F0502020204030204" charset="0"/>
              <a:sym typeface="+mn-ea"/>
            </a:endParaRPr>
          </a:p>
          <a:p>
            <a:pPr algn="l">
              <a:lnSpc>
                <a:spcPct val="130000"/>
              </a:lnSpc>
            </a:pPr>
            <a:endParaRPr lang="zh-CN" altLang="en-US" sz="1200" dirty="0" smtClean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云形标注 23"/>
          <p:cNvSpPr/>
          <p:nvPr/>
        </p:nvSpPr>
        <p:spPr>
          <a:xfrm>
            <a:off x="5328285" y="5331460"/>
            <a:ext cx="2046605" cy="901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dirty="0">
                <a:solidFill>
                  <a:srgbClr val="FFFF00"/>
                </a:solidFill>
              </a:rPr>
              <a:t>Amazon exclusive</a:t>
            </a:r>
            <a:endParaRPr lang="en-US" altLang="zh-CN" dirty="0">
              <a:solidFill>
                <a:srgbClr val="FFFF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692400" y="5331460"/>
            <a:ext cx="22688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>
                <a:solidFill>
                  <a:srgbClr val="00B0F0"/>
                </a:solidFill>
              </a:rPr>
              <a:t>Q‘ty:3000pcs</a:t>
            </a:r>
            <a:endParaRPr lang="en-US" altLang="zh-CN" sz="1400">
              <a:solidFill>
                <a:srgbClr val="00B0F0"/>
              </a:solidFill>
            </a:endParaRPr>
          </a:p>
          <a:p>
            <a:r>
              <a:rPr lang="en-US" altLang="zh-CN" sz="1400">
                <a:solidFill>
                  <a:srgbClr val="00B0F0"/>
                </a:solidFill>
              </a:rPr>
              <a:t>FOBSZ Price: USD9.5/PC</a:t>
            </a:r>
            <a:endParaRPr lang="en-US" altLang="zh-CN" sz="140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39361</Words>
  <Application>WPS 演示</Application>
  <PresentationFormat>全屏显示(4:3)</PresentationFormat>
  <Paragraphs>1814</Paragraphs>
  <Slides>79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79</vt:i4>
      </vt:variant>
    </vt:vector>
  </HeadingPairs>
  <TitlesOfParts>
    <vt:vector size="87" baseType="lpstr">
      <vt:lpstr>Arial</vt:lpstr>
      <vt:lpstr>宋体</vt:lpstr>
      <vt:lpstr>Wingdings</vt:lpstr>
      <vt:lpstr>微软雅黑</vt:lpstr>
      <vt:lpstr>Calibri</vt:lpstr>
      <vt:lpstr>Arial Unicode MS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556</cp:revision>
  <dcterms:created xsi:type="dcterms:W3CDTF">2017-10-17T07:28:00Z</dcterms:created>
  <dcterms:modified xsi:type="dcterms:W3CDTF">2022-04-21T10:22:43Z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B4BED54C87B54716962396340C08FF09</vt:lpwstr>
  </property>
</Properties>
</file>